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2"/>
  </p:notesMasterIdLst>
  <p:sldIdLst>
    <p:sldId id="256" r:id="rId2"/>
    <p:sldId id="272" r:id="rId3"/>
    <p:sldId id="340" r:id="rId4"/>
    <p:sldId id="341" r:id="rId5"/>
    <p:sldId id="346" r:id="rId6"/>
    <p:sldId id="347" r:id="rId7"/>
    <p:sldId id="356" r:id="rId8"/>
    <p:sldId id="360" r:id="rId9"/>
    <p:sldId id="358" r:id="rId10"/>
    <p:sldId id="359" r:id="rId11"/>
    <p:sldId id="357" r:id="rId12"/>
    <p:sldId id="263" r:id="rId13"/>
    <p:sldId id="354" r:id="rId14"/>
    <p:sldId id="352" r:id="rId15"/>
    <p:sldId id="353" r:id="rId16"/>
    <p:sldId id="368" r:id="rId17"/>
    <p:sldId id="363" r:id="rId18"/>
    <p:sldId id="355" r:id="rId19"/>
    <p:sldId id="364" r:id="rId20"/>
    <p:sldId id="367" r:id="rId21"/>
    <p:sldId id="337" r:id="rId22"/>
    <p:sldId id="345" r:id="rId23"/>
    <p:sldId id="362" r:id="rId24"/>
    <p:sldId id="365" r:id="rId25"/>
    <p:sldId id="366" r:id="rId26"/>
    <p:sldId id="349" r:id="rId27"/>
    <p:sldId id="350" r:id="rId28"/>
    <p:sldId id="351" r:id="rId29"/>
    <p:sldId id="271" r:id="rId30"/>
    <p:sldId id="361" r:id="rId31"/>
  </p:sldIdLst>
  <p:sldSz cx="9144000" cy="5143500" type="screen16x9"/>
  <p:notesSz cx="6858000" cy="9144000"/>
  <p:embeddedFontLst>
    <p:embeddedFont>
      <p:font typeface="Baloo 2" panose="03080502040302020200" pitchFamily="66" charset="77"/>
      <p:regular r:id="rId33"/>
      <p:bold r:id="rId34"/>
    </p:embeddedFont>
    <p:embeddedFont>
      <p:font typeface="Concert One" pitchFamily="2" charset="77"/>
      <p:regular r:id="rId35"/>
    </p:embeddedFont>
    <p:embeddedFont>
      <p:font typeface="Teko" panose="02000000000000000000" pitchFamily="2" charset="77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654D46-4351-1444-A632-597A9BCB378F}" v="116" dt="2021-03-03T22:10:35.010"/>
  </p1510:revLst>
</p1510:revInfo>
</file>

<file path=ppt/tableStyles.xml><?xml version="1.0" encoding="utf-8"?>
<a:tblStyleLst xmlns:a="http://schemas.openxmlformats.org/drawingml/2006/main" def="{D0CFCCEC-FA5B-4BD6-9C29-9905A8ED209A}">
  <a:tblStyle styleId="{D0CFCCEC-FA5B-4BD6-9C29-9905A8ED20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94718"/>
  </p:normalViewPr>
  <p:slideViewPr>
    <p:cSldViewPr snapToGrid="0" snapToObjects="1">
      <p:cViewPr varScale="1">
        <p:scale>
          <a:sx n="155" d="100"/>
          <a:sy n="155" d="100"/>
        </p:scale>
        <p:origin x="1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presProps" Target="presProps.xml"/></Relationships>
</file>

<file path=ppt/media/hdphoto1.wdp>
</file>

<file path=ppt/media/image1.tiff>
</file>

<file path=ppt/media/image2.png>
</file>

<file path=ppt/media/image3.sv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628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205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1688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0768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9447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67865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35761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6028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131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86fc84f77b_0_16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86fc84f77b_0_16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20832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4879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2527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2363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46627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9352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02616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15865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71108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86fc84f77b_0_16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86fc84f77b_0_16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8309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65982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86fc84f77b_0_16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86fc84f77b_0_16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646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831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86fc84f77b_0_16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86fc84f77b_0_16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1517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50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481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https://</a:t>
            </a:r>
            <a:r>
              <a:rPr lang="en-CA" dirty="0" err="1"/>
              <a:t>www.youtube.com</a:t>
            </a:r>
            <a:r>
              <a:rPr lang="en-CA" dirty="0"/>
              <a:t>/</a:t>
            </a:r>
            <a:r>
              <a:rPr lang="en-CA" dirty="0" err="1"/>
              <a:t>watch?v</a:t>
            </a:r>
            <a:r>
              <a:rPr lang="en-CA" dirty="0"/>
              <a:t>=spUNpyF58BY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3689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318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53050" y="518444"/>
            <a:ext cx="7757688" cy="4439866"/>
            <a:chOff x="329117" y="143471"/>
            <a:chExt cx="8485767" cy="4856559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329117" y="143471"/>
              <a:ext cx="8485767" cy="4856559"/>
              <a:chOff x="254525" y="67275"/>
              <a:chExt cx="8485767" cy="4856559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254525" y="67275"/>
                <a:ext cx="8485767" cy="4856559"/>
              </a:xfrm>
              <a:custGeom>
                <a:avLst/>
                <a:gdLst/>
                <a:ahLst/>
                <a:cxnLst/>
                <a:rect l="l" t="t" r="r" b="b"/>
                <a:pathLst>
                  <a:path w="36696" h="28112" extrusionOk="0">
                    <a:moveTo>
                      <a:pt x="36553" y="143"/>
                    </a:moveTo>
                    <a:lnTo>
                      <a:pt x="36553" y="27956"/>
                    </a:lnTo>
                    <a:lnTo>
                      <a:pt x="144" y="27956"/>
                    </a:lnTo>
                    <a:lnTo>
                      <a:pt x="144" y="143"/>
                    </a:lnTo>
                    <a:close/>
                    <a:moveTo>
                      <a:pt x="72" y="1"/>
                    </a:moveTo>
                    <a:cubicBezTo>
                      <a:pt x="37" y="1"/>
                      <a:pt x="1" y="24"/>
                      <a:pt x="1" y="72"/>
                    </a:cubicBezTo>
                    <a:lnTo>
                      <a:pt x="1" y="28040"/>
                    </a:lnTo>
                    <a:cubicBezTo>
                      <a:pt x="1" y="28075"/>
                      <a:pt x="37" y="28111"/>
                      <a:pt x="72" y="28111"/>
                    </a:cubicBezTo>
                    <a:lnTo>
                      <a:pt x="36625" y="28111"/>
                    </a:lnTo>
                    <a:cubicBezTo>
                      <a:pt x="36660" y="28111"/>
                      <a:pt x="36696" y="28075"/>
                      <a:pt x="36696" y="28040"/>
                    </a:cubicBezTo>
                    <a:lnTo>
                      <a:pt x="36696" y="72"/>
                    </a:lnTo>
                    <a:cubicBezTo>
                      <a:pt x="36696" y="24"/>
                      <a:pt x="36660" y="1"/>
                      <a:pt x="36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6610115" y="410493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614487" y="4028602"/>
            <a:ext cx="339830" cy="36654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-565151" y="3342101"/>
            <a:ext cx="1928325" cy="2247935"/>
            <a:chOff x="-717551" y="3189701"/>
            <a:chExt cx="1928325" cy="2247935"/>
          </a:xfrm>
        </p:grpSpPr>
        <p:sp>
          <p:nvSpPr>
            <p:cNvPr id="23" name="Google Shape;23;p2"/>
            <p:cNvSpPr/>
            <p:nvPr/>
          </p:nvSpPr>
          <p:spPr>
            <a:xfrm>
              <a:off x="-712863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17551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17551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698911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639811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507546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327510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570051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567372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332811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40324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429805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395260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308870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2798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23698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9608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8356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86489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61878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45247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43964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49281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45263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84169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13045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2033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3095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00074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8031549" y="3342101"/>
            <a:ext cx="1928325" cy="2247935"/>
            <a:chOff x="7879149" y="3189701"/>
            <a:chExt cx="1928325" cy="2247935"/>
          </a:xfrm>
        </p:grpSpPr>
        <p:sp>
          <p:nvSpPr>
            <p:cNvPr id="53" name="Google Shape;53;p2"/>
            <p:cNvSpPr/>
            <p:nvPr/>
          </p:nvSpPr>
          <p:spPr>
            <a:xfrm flipH="1">
              <a:off x="8622011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8618049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8750927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9621356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9456556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flipH="1">
              <a:off x="9176848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977502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flipH="1">
              <a:off x="8513688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flipH="1">
              <a:off x="8509726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flipH="1">
              <a:off x="8691098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flipH="1">
              <a:off x="928182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9167528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flipH="1">
              <a:off x="9029348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flipH="1">
              <a:off x="8911035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flipH="1">
              <a:off x="8394756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flipH="1">
              <a:off x="8390794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flipH="1">
              <a:off x="8509719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flipH="1">
              <a:off x="8665198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flipH="1">
              <a:off x="8599402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flipH="1">
              <a:off x="8536953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flipH="1">
              <a:off x="8483155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flipH="1">
              <a:off x="8445262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flipH="1">
              <a:off x="7911015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>
              <a:off x="7879149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flipH="1">
              <a:off x="8008063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flipH="1">
              <a:off x="7967489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flipH="1">
              <a:off x="7954207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flipH="1">
              <a:off x="7962188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flipH="1">
              <a:off x="8013365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2822648" y="1410591"/>
            <a:ext cx="10916" cy="6717"/>
          </a:xfrm>
          <a:custGeom>
            <a:avLst/>
            <a:gdLst/>
            <a:ahLst/>
            <a:cxnLst/>
            <a:rect l="l" t="t" r="r" b="b"/>
            <a:pathLst>
              <a:path w="273" h="168" extrusionOk="0">
                <a:moveTo>
                  <a:pt x="213" y="0"/>
                </a:moveTo>
                <a:cubicBezTo>
                  <a:pt x="203" y="0"/>
                  <a:pt x="194" y="3"/>
                  <a:pt x="185" y="8"/>
                </a:cubicBezTo>
                <a:cubicBezTo>
                  <a:pt x="166" y="20"/>
                  <a:pt x="177" y="46"/>
                  <a:pt x="194" y="46"/>
                </a:cubicBezTo>
                <a:cubicBezTo>
                  <a:pt x="197" y="46"/>
                  <a:pt x="201" y="45"/>
                  <a:pt x="205" y="43"/>
                </a:cubicBezTo>
                <a:lnTo>
                  <a:pt x="205" y="43"/>
                </a:lnTo>
                <a:cubicBezTo>
                  <a:pt x="168" y="65"/>
                  <a:pt x="175" y="78"/>
                  <a:pt x="133" y="87"/>
                </a:cubicBezTo>
                <a:cubicBezTo>
                  <a:pt x="129" y="88"/>
                  <a:pt x="125" y="88"/>
                  <a:pt x="122" y="88"/>
                </a:cubicBezTo>
                <a:cubicBezTo>
                  <a:pt x="110" y="88"/>
                  <a:pt x="98" y="85"/>
                  <a:pt x="86" y="85"/>
                </a:cubicBezTo>
                <a:cubicBezTo>
                  <a:pt x="81" y="85"/>
                  <a:pt x="76" y="85"/>
                  <a:pt x="70" y="87"/>
                </a:cubicBezTo>
                <a:cubicBezTo>
                  <a:pt x="47" y="93"/>
                  <a:pt x="27" y="104"/>
                  <a:pt x="13" y="121"/>
                </a:cubicBezTo>
                <a:cubicBezTo>
                  <a:pt x="1" y="135"/>
                  <a:pt x="13" y="152"/>
                  <a:pt x="27" y="152"/>
                </a:cubicBezTo>
                <a:cubicBezTo>
                  <a:pt x="31" y="152"/>
                  <a:pt x="35" y="151"/>
                  <a:pt x="39" y="147"/>
                </a:cubicBezTo>
                <a:cubicBezTo>
                  <a:pt x="88" y="100"/>
                  <a:pt x="261" y="167"/>
                  <a:pt x="270" y="62"/>
                </a:cubicBezTo>
                <a:cubicBezTo>
                  <a:pt x="273" y="27"/>
                  <a:pt x="244" y="0"/>
                  <a:pt x="213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1836429" y="3587752"/>
            <a:ext cx="8077" cy="12115"/>
          </a:xfrm>
          <a:custGeom>
            <a:avLst/>
            <a:gdLst/>
            <a:ahLst/>
            <a:cxnLst/>
            <a:rect l="l" t="t" r="r" b="b"/>
            <a:pathLst>
              <a:path w="202" h="303" extrusionOk="0">
                <a:moveTo>
                  <a:pt x="2" y="1"/>
                </a:moveTo>
                <a:cubicBezTo>
                  <a:pt x="1" y="1"/>
                  <a:pt x="1" y="1"/>
                  <a:pt x="1" y="2"/>
                </a:cubicBezTo>
                <a:cubicBezTo>
                  <a:pt x="62" y="94"/>
                  <a:pt x="121" y="188"/>
                  <a:pt x="181" y="282"/>
                </a:cubicBezTo>
                <a:cubicBezTo>
                  <a:pt x="187" y="289"/>
                  <a:pt x="194" y="296"/>
                  <a:pt x="201" y="303"/>
                </a:cubicBezTo>
                <a:cubicBezTo>
                  <a:pt x="67" y="81"/>
                  <a:pt x="10" y="1"/>
                  <a:pt x="2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3489951" y="2822527"/>
            <a:ext cx="5398" cy="15714"/>
          </a:xfrm>
          <a:custGeom>
            <a:avLst/>
            <a:gdLst/>
            <a:ahLst/>
            <a:cxnLst/>
            <a:rect l="l" t="t" r="r" b="b"/>
            <a:pathLst>
              <a:path w="135" h="393" extrusionOk="0">
                <a:moveTo>
                  <a:pt x="3" y="1"/>
                </a:moveTo>
                <a:cubicBezTo>
                  <a:pt x="1" y="1"/>
                  <a:pt x="3" y="17"/>
                  <a:pt x="10" y="43"/>
                </a:cubicBezTo>
                <a:cubicBezTo>
                  <a:pt x="53" y="157"/>
                  <a:pt x="95" y="270"/>
                  <a:pt x="132" y="386"/>
                </a:cubicBezTo>
                <a:cubicBezTo>
                  <a:pt x="132" y="388"/>
                  <a:pt x="133" y="389"/>
                  <a:pt x="135" y="392"/>
                </a:cubicBezTo>
                <a:cubicBezTo>
                  <a:pt x="45" y="100"/>
                  <a:pt x="8" y="1"/>
                  <a:pt x="3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5904698" y="-181955"/>
            <a:ext cx="9037" cy="9996"/>
          </a:xfrm>
          <a:custGeom>
            <a:avLst/>
            <a:gdLst/>
            <a:ahLst/>
            <a:cxnLst/>
            <a:rect l="l" t="t" r="r" b="b"/>
            <a:pathLst>
              <a:path w="226" h="250" extrusionOk="0">
                <a:moveTo>
                  <a:pt x="6" y="0"/>
                </a:moveTo>
                <a:cubicBezTo>
                  <a:pt x="0" y="0"/>
                  <a:pt x="54" y="66"/>
                  <a:pt x="225" y="249"/>
                </a:cubicBezTo>
                <a:lnTo>
                  <a:pt x="212" y="232"/>
                </a:lnTo>
                <a:cubicBezTo>
                  <a:pt x="145" y="156"/>
                  <a:pt x="77" y="80"/>
                  <a:pt x="12" y="4"/>
                </a:cubicBezTo>
                <a:cubicBezTo>
                  <a:pt x="9" y="2"/>
                  <a:pt x="7" y="0"/>
                  <a:pt x="6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ncert One"/>
              <a:buNone/>
              <a:defRPr sz="68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" name="Google Shape;87;p2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7169342" y="1095366"/>
            <a:ext cx="398352" cy="427012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2155044" y="12140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1338102" y="2357862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2206519" y="20129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658244" y="29307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6752399" y="1920823"/>
            <a:ext cx="553882" cy="59742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5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1404152" y="134998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7420014" y="2930768"/>
            <a:ext cx="147682" cy="158298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2968719" y="1578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6166095" y="224979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1801920" y="47841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8"/>
          <p:cNvSpPr txBox="1">
            <a:spLocks noGrp="1"/>
          </p:cNvSpPr>
          <p:nvPr>
            <p:ph type="title"/>
          </p:nvPr>
        </p:nvSpPr>
        <p:spPr>
          <a:xfrm>
            <a:off x="797325" y="671225"/>
            <a:ext cx="34893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SECTION_TITLE_AND_DESCRIPTION_1_1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1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07" name="Google Shape;507;p1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08" name="Google Shape;508;p1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2" name="Google Shape;512;p1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16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16"/>
          <p:cNvSpPr txBox="1">
            <a:spLocks noGrp="1"/>
          </p:cNvSpPr>
          <p:nvPr>
            <p:ph type="title" idx="2"/>
          </p:nvPr>
        </p:nvSpPr>
        <p:spPr>
          <a:xfrm>
            <a:off x="1005350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7" name="Google Shape;517;p16"/>
          <p:cNvSpPr txBox="1">
            <a:spLocks noGrp="1"/>
          </p:cNvSpPr>
          <p:nvPr>
            <p:ph type="subTitle" idx="1"/>
          </p:nvPr>
        </p:nvSpPr>
        <p:spPr>
          <a:xfrm>
            <a:off x="1005350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8" name="Google Shape;518;p16"/>
          <p:cNvSpPr txBox="1">
            <a:spLocks noGrp="1"/>
          </p:cNvSpPr>
          <p:nvPr>
            <p:ph type="title" idx="3"/>
          </p:nvPr>
        </p:nvSpPr>
        <p:spPr>
          <a:xfrm>
            <a:off x="3445494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" name="Google Shape;519;p16"/>
          <p:cNvSpPr txBox="1">
            <a:spLocks noGrp="1"/>
          </p:cNvSpPr>
          <p:nvPr>
            <p:ph type="subTitle" idx="4"/>
          </p:nvPr>
        </p:nvSpPr>
        <p:spPr>
          <a:xfrm>
            <a:off x="3445494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0" name="Google Shape;520;p16"/>
          <p:cNvSpPr txBox="1">
            <a:spLocks noGrp="1"/>
          </p:cNvSpPr>
          <p:nvPr>
            <p:ph type="title" idx="5"/>
          </p:nvPr>
        </p:nvSpPr>
        <p:spPr>
          <a:xfrm>
            <a:off x="5885639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1" name="Google Shape;521;p16"/>
          <p:cNvSpPr txBox="1">
            <a:spLocks noGrp="1"/>
          </p:cNvSpPr>
          <p:nvPr>
            <p:ph type="subTitle" idx="6"/>
          </p:nvPr>
        </p:nvSpPr>
        <p:spPr>
          <a:xfrm>
            <a:off x="5885639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2" name="Google Shape;522;p16"/>
          <p:cNvSpPr txBox="1">
            <a:spLocks noGrp="1"/>
          </p:cNvSpPr>
          <p:nvPr>
            <p:ph type="title" idx="7"/>
          </p:nvPr>
        </p:nvSpPr>
        <p:spPr>
          <a:xfrm>
            <a:off x="1005350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16"/>
          <p:cNvSpPr txBox="1">
            <a:spLocks noGrp="1"/>
          </p:cNvSpPr>
          <p:nvPr>
            <p:ph type="subTitle" idx="8"/>
          </p:nvPr>
        </p:nvSpPr>
        <p:spPr>
          <a:xfrm>
            <a:off x="1005350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4" name="Google Shape;524;p16"/>
          <p:cNvSpPr txBox="1">
            <a:spLocks noGrp="1"/>
          </p:cNvSpPr>
          <p:nvPr>
            <p:ph type="title" idx="9"/>
          </p:nvPr>
        </p:nvSpPr>
        <p:spPr>
          <a:xfrm>
            <a:off x="3445494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5" name="Google Shape;525;p16"/>
          <p:cNvSpPr txBox="1">
            <a:spLocks noGrp="1"/>
          </p:cNvSpPr>
          <p:nvPr>
            <p:ph type="subTitle" idx="13"/>
          </p:nvPr>
        </p:nvSpPr>
        <p:spPr>
          <a:xfrm>
            <a:off x="3445494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title" idx="14"/>
          </p:nvPr>
        </p:nvSpPr>
        <p:spPr>
          <a:xfrm>
            <a:off x="5885639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7" name="Google Shape;527;p16"/>
          <p:cNvSpPr txBox="1">
            <a:spLocks noGrp="1"/>
          </p:cNvSpPr>
          <p:nvPr>
            <p:ph type="subTitle" idx="15"/>
          </p:nvPr>
        </p:nvSpPr>
        <p:spPr>
          <a:xfrm>
            <a:off x="5885639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SECTION_TITLE_AND_DESCRIPTION_1_1_1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17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30" name="Google Shape;530;p17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31" name="Google Shape;531;p17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7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7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7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5" name="Google Shape;535;p17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17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7"/>
          <p:cNvSpPr txBox="1">
            <a:spLocks noGrp="1"/>
          </p:cNvSpPr>
          <p:nvPr>
            <p:ph type="subTitle" idx="1"/>
          </p:nvPr>
        </p:nvSpPr>
        <p:spPr>
          <a:xfrm>
            <a:off x="1005350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0" name="Google Shape;540;p17"/>
          <p:cNvSpPr txBox="1">
            <a:spLocks noGrp="1"/>
          </p:cNvSpPr>
          <p:nvPr>
            <p:ph type="subTitle" idx="2"/>
          </p:nvPr>
        </p:nvSpPr>
        <p:spPr>
          <a:xfrm>
            <a:off x="3445494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1" name="Google Shape;541;p17"/>
          <p:cNvSpPr txBox="1">
            <a:spLocks noGrp="1"/>
          </p:cNvSpPr>
          <p:nvPr>
            <p:ph type="subTitle" idx="3"/>
          </p:nvPr>
        </p:nvSpPr>
        <p:spPr>
          <a:xfrm>
            <a:off x="5885639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2" name="Google Shape;542;p17"/>
          <p:cNvSpPr txBox="1">
            <a:spLocks noGrp="1"/>
          </p:cNvSpPr>
          <p:nvPr>
            <p:ph type="title" idx="4" hasCustomPrompt="1"/>
          </p:nvPr>
        </p:nvSpPr>
        <p:spPr>
          <a:xfrm>
            <a:off x="142310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3" name="Google Shape;543;p17"/>
          <p:cNvSpPr txBox="1">
            <a:spLocks noGrp="1"/>
          </p:cNvSpPr>
          <p:nvPr>
            <p:ph type="title" idx="5" hasCustomPrompt="1"/>
          </p:nvPr>
        </p:nvSpPr>
        <p:spPr>
          <a:xfrm>
            <a:off x="386325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4" name="Google Shape;544;p17"/>
          <p:cNvSpPr txBox="1">
            <a:spLocks noGrp="1"/>
          </p:cNvSpPr>
          <p:nvPr>
            <p:ph type="title" idx="6" hasCustomPrompt="1"/>
          </p:nvPr>
        </p:nvSpPr>
        <p:spPr>
          <a:xfrm>
            <a:off x="6303400" y="2824225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2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19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59" name="Google Shape;559;p19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60" name="Google Shape;560;p19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9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9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9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19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9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9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19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AND_TWO_COLUMNS_1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21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88" name="Google Shape;588;p21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89" name="Google Shape;589;p21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1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" name="Google Shape;593;p21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7" name="Google Shape;597;p21"/>
          <p:cNvSpPr txBox="1">
            <a:spLocks noGrp="1"/>
          </p:cNvSpPr>
          <p:nvPr>
            <p:ph type="title"/>
          </p:nvPr>
        </p:nvSpPr>
        <p:spPr>
          <a:xfrm>
            <a:off x="697475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236" name="Google Shape;236;p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237" name="Google Shape;237;p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" name="Google Shape;241;p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6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842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 b="1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loo 2"/>
              <a:buChar char="●"/>
              <a:defRPr sz="1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8" r:id="rId3"/>
    <p:sldLayoutId id="2147483662" r:id="rId4"/>
    <p:sldLayoutId id="2147483663" r:id="rId5"/>
    <p:sldLayoutId id="2147483665" r:id="rId6"/>
    <p:sldLayoutId id="2147483667" r:id="rId7"/>
    <p:sldLayoutId id="2147483674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pos="5760">
          <p15:clr>
            <a:srgbClr val="EA4335"/>
          </p15:clr>
        </p15:guide>
        <p15:guide id="3">
          <p15:clr>
            <a:srgbClr val="EA4335"/>
          </p15:clr>
        </p15:guide>
        <p15:guide id="4" pos="449">
          <p15:clr>
            <a:srgbClr val="EA4335"/>
          </p15:clr>
        </p15:guide>
        <p15:guide id="5" pos="5311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>
          <p15:clr>
            <a:srgbClr val="EA4335"/>
          </p15:clr>
        </p15:guide>
        <p15:guide id="9" orient="horz" pos="2903">
          <p15:clr>
            <a:srgbClr val="EA4335"/>
          </p15:clr>
        </p15:guide>
        <p15:guide id="10" orient="horz" pos="323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8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MATLAB </a:t>
            </a:r>
            <a:endParaRPr dirty="0"/>
          </a:p>
        </p:txBody>
      </p:sp>
      <p:sp>
        <p:nvSpPr>
          <p:cNvPr id="737" name="Google Shape;737;p28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3: Signal processing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05172AC-1F02-BE40-BD8C-9F2CBA3C6BE5}"/>
              </a:ext>
            </a:extLst>
          </p:cNvPr>
          <p:cNvCxnSpPr>
            <a:cxnSpLocks/>
          </p:cNvCxnSpPr>
          <p:nvPr/>
        </p:nvCxnSpPr>
        <p:spPr>
          <a:xfrm>
            <a:off x="4497619" y="1430447"/>
            <a:ext cx="0" cy="3167139"/>
          </a:xfrm>
          <a:prstGeom prst="straightConnector1">
            <a:avLst/>
          </a:prstGeom>
          <a:ln w="2540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9B7B4AE-9E5E-E344-A0D5-7F5F2CDE3485}"/>
              </a:ext>
            </a:extLst>
          </p:cNvPr>
          <p:cNvSpPr txBox="1"/>
          <p:nvPr/>
        </p:nvSpPr>
        <p:spPr>
          <a:xfrm>
            <a:off x="3823129" y="2615835"/>
            <a:ext cx="1416102" cy="76944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400" b="1" dirty="0"/>
              <a:t>FFT</a:t>
            </a:r>
          </a:p>
        </p:txBody>
      </p:sp>
    </p:spTree>
    <p:extLst>
      <p:ext uri="{BB962C8B-B14F-4D97-AF65-F5344CB8AC3E}">
        <p14:creationId xmlns:p14="http://schemas.microsoft.com/office/powerpoint/2010/main" val="4164974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 MATLAB, the function </a:t>
            </a:r>
            <a:r>
              <a:rPr lang="en-US" sz="2400" b="1" dirty="0" err="1">
                <a:solidFill>
                  <a:schemeClr val="accent3"/>
                </a:solidFill>
              </a:rPr>
              <a:t>fft</a:t>
            </a:r>
            <a:r>
              <a:rPr lang="en-US" sz="2400" b="1" dirty="0">
                <a:solidFill>
                  <a:schemeClr val="accent3"/>
                </a:solidFill>
              </a:rPr>
              <a:t>() </a:t>
            </a:r>
            <a:r>
              <a:rPr lang="en-US" sz="2400" dirty="0">
                <a:solidFill>
                  <a:schemeClr val="accent3"/>
                </a:solidFill>
              </a:rPr>
              <a:t>returns the spectral estimate of a timeseries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many methods of spectral decomposition, the </a:t>
            </a:r>
            <a:r>
              <a:rPr lang="en-US" sz="2400" b="1" dirty="0">
                <a:solidFill>
                  <a:schemeClr val="accent3"/>
                </a:solidFill>
              </a:rPr>
              <a:t>Welch</a:t>
            </a:r>
            <a:r>
              <a:rPr lang="en-US" sz="2400" dirty="0">
                <a:solidFill>
                  <a:schemeClr val="accent3"/>
                </a:solidFill>
              </a:rPr>
              <a:t> method is one often used to increase the SNR of your output.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Here your signal is broken down into smaller windows, an FFT of these windows is computed and then averaged</a:t>
            </a:r>
          </a:p>
        </p:txBody>
      </p:sp>
    </p:spTree>
    <p:extLst>
      <p:ext uri="{BB962C8B-B14F-4D97-AF65-F5344CB8AC3E}">
        <p14:creationId xmlns:p14="http://schemas.microsoft.com/office/powerpoint/2010/main" val="3586889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 collection of methods to remove unwanted signals/artifacts/aspects of your data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smooth function (i.e., moving average, can be considered a type of filter).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Similarly, removing outliers can also act as a Low Pass filter, removing ‘spikes’ in your data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come in many shapes and forms, but ultimately all aim to </a:t>
            </a:r>
            <a:r>
              <a:rPr lang="en-US" sz="2400" i="1" dirty="0">
                <a:solidFill>
                  <a:schemeClr val="accent3"/>
                </a:solidFill>
              </a:rPr>
              <a:t>‘clean’  </a:t>
            </a:r>
            <a:r>
              <a:rPr lang="en-US" sz="2400" dirty="0">
                <a:solidFill>
                  <a:schemeClr val="accent3"/>
                </a:solidFill>
              </a:rPr>
              <a:t>your data… but there is such thing as too much of a good thing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398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269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3289632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pic>
        <p:nvPicPr>
          <p:cNvPr id="3" name="Picture 2" descr="Two people holding a book&#10;&#10;Description automatically generated with medium confidence">
            <a:extLst>
              <a:ext uri="{FF2B5EF4-FFF2-40B4-BE49-F238E27FC236}">
                <a16:creationId xmlns:a16="http://schemas.microsoft.com/office/drawing/2014/main" id="{C0803968-D68D-4F4E-8A87-BFC4796CB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size="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effectLst>
            <a:glow rad="393700">
              <a:schemeClr val="accent1">
                <a:alpha val="40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BCD120-8F1F-3045-896A-52D5C858C191}"/>
              </a:ext>
            </a:extLst>
          </p:cNvPr>
          <p:cNvSpPr txBox="1"/>
          <p:nvPr/>
        </p:nvSpPr>
        <p:spPr>
          <a:xfrm>
            <a:off x="1531465" y="1117580"/>
            <a:ext cx="6081069" cy="34163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Just like on Instagram, filtering your data too much has its downsides</a:t>
            </a:r>
          </a:p>
        </p:txBody>
      </p:sp>
    </p:spTree>
    <p:extLst>
      <p:ext uri="{BB962C8B-B14F-4D97-AF65-F5344CB8AC3E}">
        <p14:creationId xmlns:p14="http://schemas.microsoft.com/office/powerpoint/2010/main" val="2303457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Filters can be considered:</a:t>
            </a: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Lowpass: </a:t>
            </a:r>
            <a:r>
              <a:rPr lang="en-US" sz="2400" dirty="0">
                <a:solidFill>
                  <a:schemeClr val="accent3"/>
                </a:solidFill>
              </a:rPr>
              <a:t>only keeps information below the defined frequency</a:t>
            </a: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Highpass</a:t>
            </a:r>
            <a:r>
              <a:rPr lang="en-US" sz="2400" b="1" dirty="0">
                <a:solidFill>
                  <a:schemeClr val="accent3"/>
                </a:solidFill>
              </a:rPr>
              <a:t>: </a:t>
            </a:r>
            <a:r>
              <a:rPr lang="en-US" sz="2400" dirty="0">
                <a:solidFill>
                  <a:schemeClr val="accent3"/>
                </a:solidFill>
              </a:rPr>
              <a:t>only keeps the information above the defined frequency</a:t>
            </a:r>
          </a:p>
          <a:p>
            <a:pPr marL="0" indent="0" algn="l"/>
            <a:r>
              <a:rPr lang="en-US" sz="2400" b="1" dirty="0">
                <a:solidFill>
                  <a:schemeClr val="accent3"/>
                </a:solidFill>
              </a:rPr>
              <a:t>Bandpass: </a:t>
            </a:r>
            <a:r>
              <a:rPr lang="en-US" sz="2400" dirty="0">
                <a:solidFill>
                  <a:schemeClr val="accent3"/>
                </a:solidFill>
              </a:rPr>
              <a:t>only keeps the information within the defined range</a:t>
            </a:r>
          </a:p>
        </p:txBody>
      </p:sp>
    </p:spTree>
    <p:extLst>
      <p:ext uri="{BB962C8B-B14F-4D97-AF65-F5344CB8AC3E}">
        <p14:creationId xmlns:p14="http://schemas.microsoft.com/office/powerpoint/2010/main" val="2725534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There are </a:t>
            </a:r>
            <a:r>
              <a:rPr lang="en-US" sz="2400" b="1" dirty="0">
                <a:solidFill>
                  <a:schemeClr val="accent3"/>
                </a:solidFill>
              </a:rPr>
              <a:t>digital</a:t>
            </a:r>
            <a:r>
              <a:rPr lang="en-US" sz="2400" dirty="0">
                <a:solidFill>
                  <a:schemeClr val="accent3"/>
                </a:solidFill>
              </a:rPr>
              <a:t> and analog </a:t>
            </a:r>
            <a:r>
              <a:rPr lang="en-US" sz="2400" b="1" dirty="0">
                <a:solidFill>
                  <a:schemeClr val="accent3"/>
                </a:solidFill>
              </a:rPr>
              <a:t>filters</a:t>
            </a:r>
            <a:r>
              <a:rPr lang="en-US" sz="2400" dirty="0">
                <a:solidFill>
                  <a:schemeClr val="accent3"/>
                </a:solidFill>
              </a:rPr>
              <a:t>, for the most part what you will care about are digital filters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are filters whose impulse response do not fall to zero (infinite series) </a:t>
            </a:r>
            <a:endParaRPr lang="en-US" sz="2400" b="1" dirty="0">
              <a:solidFill>
                <a:schemeClr val="accent3"/>
              </a:solidFill>
            </a:endParaRP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are filters whose impulse response are finite and will reach zero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385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Filtering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Infinite Impulse Response </a:t>
            </a:r>
            <a:r>
              <a:rPr lang="en-US" sz="2400" b="1" dirty="0">
                <a:solidFill>
                  <a:schemeClr val="accent3"/>
                </a:solidFill>
              </a:rPr>
              <a:t>IIR</a:t>
            </a:r>
            <a:r>
              <a:rPr lang="en-US" sz="2400" dirty="0">
                <a:solidFill>
                  <a:schemeClr val="accent3"/>
                </a:solidFill>
              </a:rPr>
              <a:t> work faster and take up less memory on a computer while executing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Finite Impulse Response </a:t>
            </a:r>
            <a:r>
              <a:rPr lang="en-US" sz="2400" b="1" dirty="0">
                <a:solidFill>
                  <a:schemeClr val="accent3"/>
                </a:solidFill>
              </a:rPr>
              <a:t>FIR </a:t>
            </a:r>
            <a:r>
              <a:rPr lang="en-US" sz="2400" dirty="0">
                <a:solidFill>
                  <a:schemeClr val="accent3"/>
                </a:solidFill>
              </a:rPr>
              <a:t>do not introduce nonlinear phase responses (i.e., all frequencies are shifted by the same amount in phase, creating no phase distortions)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225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4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Simulating Data</a:t>
            </a:r>
            <a:endParaRPr dirty="0"/>
          </a:p>
        </p:txBody>
      </p:sp>
      <p:sp>
        <p:nvSpPr>
          <p:cNvPr id="1353" name="Google Shape;1353;p44"/>
          <p:cNvSpPr/>
          <p:nvPr/>
        </p:nvSpPr>
        <p:spPr>
          <a:xfrm rot="10800000">
            <a:off x="8889395" y="12669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4"/>
          <p:cNvSpPr/>
          <p:nvPr/>
        </p:nvSpPr>
        <p:spPr>
          <a:xfrm rot="10800000">
            <a:off x="8406719" y="7105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4"/>
          <p:cNvSpPr/>
          <p:nvPr/>
        </p:nvSpPr>
        <p:spPr>
          <a:xfrm rot="10800000">
            <a:off x="8931996" y="24785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4"/>
          <p:cNvSpPr/>
          <p:nvPr/>
        </p:nvSpPr>
        <p:spPr>
          <a:xfrm rot="10800000">
            <a:off x="8121276" y="155461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4"/>
          <p:cNvSpPr/>
          <p:nvPr/>
        </p:nvSpPr>
        <p:spPr>
          <a:xfrm rot="10800000">
            <a:off x="1" y="3261400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4"/>
          <p:cNvGrpSpPr/>
          <p:nvPr/>
        </p:nvGrpSpPr>
        <p:grpSpPr>
          <a:xfrm>
            <a:off x="149610" y="2571751"/>
            <a:ext cx="921823" cy="2567175"/>
            <a:chOff x="149610" y="2571751"/>
            <a:chExt cx="921823" cy="2567175"/>
          </a:xfrm>
        </p:grpSpPr>
        <p:sp>
          <p:nvSpPr>
            <p:cNvPr id="1359" name="Google Shape;1359;p44"/>
            <p:cNvSpPr/>
            <p:nvPr/>
          </p:nvSpPr>
          <p:spPr>
            <a:xfrm>
              <a:off x="317994" y="2660724"/>
              <a:ext cx="584957" cy="2393970"/>
            </a:xfrm>
            <a:custGeom>
              <a:avLst/>
              <a:gdLst/>
              <a:ahLst/>
              <a:cxnLst/>
              <a:rect l="l" t="t" r="r" b="b"/>
              <a:pathLst>
                <a:path w="5871" h="24028" extrusionOk="0">
                  <a:moveTo>
                    <a:pt x="1" y="1"/>
                  </a:moveTo>
                  <a:lnTo>
                    <a:pt x="1299" y="10633"/>
                  </a:lnTo>
                  <a:cubicBezTo>
                    <a:pt x="1358" y="11074"/>
                    <a:pt x="1584" y="11466"/>
                    <a:pt x="1930" y="11728"/>
                  </a:cubicBezTo>
                  <a:cubicBezTo>
                    <a:pt x="2108" y="11871"/>
                    <a:pt x="2108" y="12145"/>
                    <a:pt x="1930" y="12300"/>
                  </a:cubicBezTo>
                  <a:cubicBezTo>
                    <a:pt x="1584" y="12550"/>
                    <a:pt x="1358" y="12943"/>
                    <a:pt x="1299" y="13395"/>
                  </a:cubicBezTo>
                  <a:lnTo>
                    <a:pt x="1" y="24028"/>
                  </a:lnTo>
                  <a:lnTo>
                    <a:pt x="5871" y="24028"/>
                  </a:lnTo>
                  <a:lnTo>
                    <a:pt x="4573" y="13395"/>
                  </a:lnTo>
                  <a:cubicBezTo>
                    <a:pt x="4513" y="12943"/>
                    <a:pt x="4287" y="12550"/>
                    <a:pt x="3942" y="12300"/>
                  </a:cubicBezTo>
                  <a:cubicBezTo>
                    <a:pt x="3763" y="12145"/>
                    <a:pt x="3763" y="11871"/>
                    <a:pt x="3942" y="11728"/>
                  </a:cubicBezTo>
                  <a:cubicBezTo>
                    <a:pt x="4287" y="11466"/>
                    <a:pt x="4513" y="11074"/>
                    <a:pt x="4573" y="10633"/>
                  </a:cubicBezTo>
                  <a:lnTo>
                    <a:pt x="58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310920" y="2653650"/>
              <a:ext cx="599105" cy="2408118"/>
            </a:xfrm>
            <a:custGeom>
              <a:avLst/>
              <a:gdLst/>
              <a:ahLst/>
              <a:cxnLst/>
              <a:rect l="l" t="t" r="r" b="b"/>
              <a:pathLst>
                <a:path w="6013" h="24170" extrusionOk="0">
                  <a:moveTo>
                    <a:pt x="5858" y="143"/>
                  </a:moveTo>
                  <a:lnTo>
                    <a:pt x="4560" y="10692"/>
                  </a:lnTo>
                  <a:cubicBezTo>
                    <a:pt x="4513" y="11109"/>
                    <a:pt x="4299" y="11478"/>
                    <a:pt x="3965" y="11740"/>
                  </a:cubicBezTo>
                  <a:cubicBezTo>
                    <a:pt x="3858" y="11823"/>
                    <a:pt x="3798" y="11954"/>
                    <a:pt x="3798" y="12085"/>
                  </a:cubicBezTo>
                  <a:cubicBezTo>
                    <a:pt x="3798" y="12216"/>
                    <a:pt x="3858" y="12347"/>
                    <a:pt x="3965" y="12430"/>
                  </a:cubicBezTo>
                  <a:cubicBezTo>
                    <a:pt x="4299" y="12680"/>
                    <a:pt x="4513" y="13061"/>
                    <a:pt x="4560" y="13478"/>
                  </a:cubicBezTo>
                  <a:lnTo>
                    <a:pt x="5858" y="24015"/>
                  </a:lnTo>
                  <a:lnTo>
                    <a:pt x="155" y="24015"/>
                  </a:lnTo>
                  <a:lnTo>
                    <a:pt x="1441" y="13478"/>
                  </a:lnTo>
                  <a:cubicBezTo>
                    <a:pt x="1501" y="13061"/>
                    <a:pt x="1703" y="12680"/>
                    <a:pt x="2036" y="12430"/>
                  </a:cubicBezTo>
                  <a:cubicBezTo>
                    <a:pt x="2155" y="12335"/>
                    <a:pt x="2215" y="12216"/>
                    <a:pt x="2215" y="12085"/>
                  </a:cubicBezTo>
                  <a:cubicBezTo>
                    <a:pt x="2215" y="11954"/>
                    <a:pt x="2143" y="11823"/>
                    <a:pt x="2036" y="11740"/>
                  </a:cubicBezTo>
                  <a:cubicBezTo>
                    <a:pt x="1703" y="11478"/>
                    <a:pt x="1489" y="11109"/>
                    <a:pt x="1441" y="10692"/>
                  </a:cubicBezTo>
                  <a:lnTo>
                    <a:pt x="155" y="143"/>
                  </a:lnTo>
                  <a:close/>
                  <a:moveTo>
                    <a:pt x="72" y="0"/>
                  </a:moveTo>
                  <a:cubicBezTo>
                    <a:pt x="48" y="0"/>
                    <a:pt x="24" y="0"/>
                    <a:pt x="12" y="24"/>
                  </a:cubicBezTo>
                  <a:cubicBezTo>
                    <a:pt x="0" y="36"/>
                    <a:pt x="0" y="60"/>
                    <a:pt x="0" y="84"/>
                  </a:cubicBezTo>
                  <a:lnTo>
                    <a:pt x="1298" y="10704"/>
                  </a:lnTo>
                  <a:cubicBezTo>
                    <a:pt x="1358" y="11168"/>
                    <a:pt x="1584" y="11573"/>
                    <a:pt x="1953" y="11859"/>
                  </a:cubicBezTo>
                  <a:cubicBezTo>
                    <a:pt x="2024" y="11918"/>
                    <a:pt x="2060" y="11990"/>
                    <a:pt x="2060" y="12085"/>
                  </a:cubicBezTo>
                  <a:cubicBezTo>
                    <a:pt x="2060" y="12168"/>
                    <a:pt x="2024" y="12252"/>
                    <a:pt x="1953" y="12311"/>
                  </a:cubicBezTo>
                  <a:cubicBezTo>
                    <a:pt x="1584" y="12585"/>
                    <a:pt x="1358" y="13002"/>
                    <a:pt x="1298" y="13454"/>
                  </a:cubicBezTo>
                  <a:lnTo>
                    <a:pt x="0" y="24087"/>
                  </a:lnTo>
                  <a:cubicBezTo>
                    <a:pt x="0" y="24110"/>
                    <a:pt x="0" y="24122"/>
                    <a:pt x="12" y="24146"/>
                  </a:cubicBezTo>
                  <a:cubicBezTo>
                    <a:pt x="24" y="24158"/>
                    <a:pt x="48" y="24170"/>
                    <a:pt x="72" y="24170"/>
                  </a:cubicBezTo>
                  <a:lnTo>
                    <a:pt x="5942" y="24170"/>
                  </a:lnTo>
                  <a:cubicBezTo>
                    <a:pt x="5965" y="24170"/>
                    <a:pt x="5977" y="24158"/>
                    <a:pt x="5989" y="24146"/>
                  </a:cubicBezTo>
                  <a:cubicBezTo>
                    <a:pt x="6013" y="24134"/>
                    <a:pt x="6013" y="24110"/>
                    <a:pt x="6013" y="24087"/>
                  </a:cubicBezTo>
                  <a:lnTo>
                    <a:pt x="4715" y="13454"/>
                  </a:lnTo>
                  <a:cubicBezTo>
                    <a:pt x="4656" y="13002"/>
                    <a:pt x="4429" y="12597"/>
                    <a:pt x="4060" y="12311"/>
                  </a:cubicBezTo>
                  <a:cubicBezTo>
                    <a:pt x="3989" y="12252"/>
                    <a:pt x="3953" y="12168"/>
                    <a:pt x="3953" y="12085"/>
                  </a:cubicBezTo>
                  <a:cubicBezTo>
                    <a:pt x="3953" y="11990"/>
                    <a:pt x="3989" y="11918"/>
                    <a:pt x="4060" y="11859"/>
                  </a:cubicBezTo>
                  <a:cubicBezTo>
                    <a:pt x="4429" y="11573"/>
                    <a:pt x="4656" y="11168"/>
                    <a:pt x="4715" y="10704"/>
                  </a:cubicBezTo>
                  <a:lnTo>
                    <a:pt x="6013" y="84"/>
                  </a:lnTo>
                  <a:cubicBezTo>
                    <a:pt x="6013" y="60"/>
                    <a:pt x="6013" y="36"/>
                    <a:pt x="5989" y="24"/>
                  </a:cubicBezTo>
                  <a:cubicBezTo>
                    <a:pt x="5977" y="0"/>
                    <a:pt x="5965" y="0"/>
                    <a:pt x="5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427195" y="3253847"/>
              <a:ext cx="403422" cy="870987"/>
            </a:xfrm>
            <a:custGeom>
              <a:avLst/>
              <a:gdLst/>
              <a:ahLst/>
              <a:cxnLst/>
              <a:rect l="l" t="t" r="r" b="b"/>
              <a:pathLst>
                <a:path w="4049" h="8742" extrusionOk="0">
                  <a:moveTo>
                    <a:pt x="4048" y="1"/>
                  </a:moveTo>
                  <a:lnTo>
                    <a:pt x="4048" y="1"/>
                  </a:lnTo>
                  <a:cubicBezTo>
                    <a:pt x="3858" y="72"/>
                    <a:pt x="3667" y="179"/>
                    <a:pt x="3513" y="322"/>
                  </a:cubicBezTo>
                  <a:cubicBezTo>
                    <a:pt x="3215" y="549"/>
                    <a:pt x="2965" y="846"/>
                    <a:pt x="2631" y="1001"/>
                  </a:cubicBezTo>
                  <a:cubicBezTo>
                    <a:pt x="2441" y="1072"/>
                    <a:pt x="2239" y="1120"/>
                    <a:pt x="2096" y="1263"/>
                  </a:cubicBezTo>
                  <a:cubicBezTo>
                    <a:pt x="1929" y="1418"/>
                    <a:pt x="1881" y="1680"/>
                    <a:pt x="1703" y="1823"/>
                  </a:cubicBezTo>
                  <a:cubicBezTo>
                    <a:pt x="1512" y="1965"/>
                    <a:pt x="1238" y="1942"/>
                    <a:pt x="1060" y="2084"/>
                  </a:cubicBezTo>
                  <a:cubicBezTo>
                    <a:pt x="893" y="2204"/>
                    <a:pt x="834" y="2406"/>
                    <a:pt x="715" y="2561"/>
                  </a:cubicBezTo>
                  <a:cubicBezTo>
                    <a:pt x="536" y="2787"/>
                    <a:pt x="262" y="2894"/>
                    <a:pt x="0" y="3037"/>
                  </a:cubicBezTo>
                  <a:lnTo>
                    <a:pt x="203" y="4668"/>
                  </a:lnTo>
                  <a:cubicBezTo>
                    <a:pt x="262" y="5121"/>
                    <a:pt x="488" y="5513"/>
                    <a:pt x="834" y="5775"/>
                  </a:cubicBezTo>
                  <a:cubicBezTo>
                    <a:pt x="1012" y="5918"/>
                    <a:pt x="1012" y="6192"/>
                    <a:pt x="834" y="6335"/>
                  </a:cubicBezTo>
                  <a:cubicBezTo>
                    <a:pt x="560" y="6549"/>
                    <a:pt x="357" y="6847"/>
                    <a:pt x="250" y="7192"/>
                  </a:cubicBezTo>
                  <a:cubicBezTo>
                    <a:pt x="345" y="7240"/>
                    <a:pt x="453" y="7287"/>
                    <a:pt x="536" y="7323"/>
                  </a:cubicBezTo>
                  <a:cubicBezTo>
                    <a:pt x="762" y="7407"/>
                    <a:pt x="1024" y="7442"/>
                    <a:pt x="1179" y="7609"/>
                  </a:cubicBezTo>
                  <a:cubicBezTo>
                    <a:pt x="1369" y="7811"/>
                    <a:pt x="1381" y="8133"/>
                    <a:pt x="1596" y="8299"/>
                  </a:cubicBezTo>
                  <a:cubicBezTo>
                    <a:pt x="1798" y="8454"/>
                    <a:pt x="2131" y="8419"/>
                    <a:pt x="2286" y="8621"/>
                  </a:cubicBezTo>
                  <a:cubicBezTo>
                    <a:pt x="2322" y="8669"/>
                    <a:pt x="2358" y="8728"/>
                    <a:pt x="2417" y="8740"/>
                  </a:cubicBezTo>
                  <a:cubicBezTo>
                    <a:pt x="2422" y="8741"/>
                    <a:pt x="2428" y="8741"/>
                    <a:pt x="2433" y="8741"/>
                  </a:cubicBezTo>
                  <a:cubicBezTo>
                    <a:pt x="2497" y="8741"/>
                    <a:pt x="2549" y="8675"/>
                    <a:pt x="2560" y="8609"/>
                  </a:cubicBezTo>
                  <a:cubicBezTo>
                    <a:pt x="2572" y="8526"/>
                    <a:pt x="2548" y="8454"/>
                    <a:pt x="2572" y="8383"/>
                  </a:cubicBezTo>
                  <a:cubicBezTo>
                    <a:pt x="2584" y="8299"/>
                    <a:pt x="2655" y="8228"/>
                    <a:pt x="2691" y="8157"/>
                  </a:cubicBezTo>
                  <a:cubicBezTo>
                    <a:pt x="2798" y="7942"/>
                    <a:pt x="2727" y="7657"/>
                    <a:pt x="2846" y="7454"/>
                  </a:cubicBezTo>
                  <a:cubicBezTo>
                    <a:pt x="2929" y="7323"/>
                    <a:pt x="3072" y="7240"/>
                    <a:pt x="3167" y="7121"/>
                  </a:cubicBezTo>
                  <a:cubicBezTo>
                    <a:pt x="3227" y="7026"/>
                    <a:pt x="3262" y="6930"/>
                    <a:pt x="3274" y="6823"/>
                  </a:cubicBezTo>
                  <a:cubicBezTo>
                    <a:pt x="3167" y="6633"/>
                    <a:pt x="3024" y="6478"/>
                    <a:pt x="2858" y="6335"/>
                  </a:cubicBezTo>
                  <a:cubicBezTo>
                    <a:pt x="2667" y="6192"/>
                    <a:pt x="2667" y="5918"/>
                    <a:pt x="2858" y="5775"/>
                  </a:cubicBezTo>
                  <a:cubicBezTo>
                    <a:pt x="3191" y="5513"/>
                    <a:pt x="3417" y="5121"/>
                    <a:pt x="3477" y="4668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420021" y="3246773"/>
              <a:ext cx="417670" cy="886231"/>
            </a:xfrm>
            <a:custGeom>
              <a:avLst/>
              <a:gdLst/>
              <a:ahLst/>
              <a:cxnLst/>
              <a:rect l="l" t="t" r="r" b="b"/>
              <a:pathLst>
                <a:path w="4192" h="8895" extrusionOk="0">
                  <a:moveTo>
                    <a:pt x="4025" y="191"/>
                  </a:moveTo>
                  <a:lnTo>
                    <a:pt x="3465" y="4739"/>
                  </a:lnTo>
                  <a:cubicBezTo>
                    <a:pt x="3418" y="5156"/>
                    <a:pt x="3204" y="5525"/>
                    <a:pt x="2870" y="5787"/>
                  </a:cubicBezTo>
                  <a:cubicBezTo>
                    <a:pt x="2763" y="5870"/>
                    <a:pt x="2703" y="6001"/>
                    <a:pt x="2703" y="6132"/>
                  </a:cubicBezTo>
                  <a:cubicBezTo>
                    <a:pt x="2703" y="6263"/>
                    <a:pt x="2763" y="6394"/>
                    <a:pt x="2870" y="6477"/>
                  </a:cubicBezTo>
                  <a:cubicBezTo>
                    <a:pt x="3025" y="6596"/>
                    <a:pt x="3156" y="6739"/>
                    <a:pt x="3263" y="6918"/>
                  </a:cubicBezTo>
                  <a:cubicBezTo>
                    <a:pt x="3251" y="7013"/>
                    <a:pt x="3215" y="7085"/>
                    <a:pt x="3180" y="7144"/>
                  </a:cubicBezTo>
                  <a:cubicBezTo>
                    <a:pt x="3144" y="7192"/>
                    <a:pt x="3084" y="7239"/>
                    <a:pt x="3037" y="7287"/>
                  </a:cubicBezTo>
                  <a:cubicBezTo>
                    <a:pt x="2965" y="7347"/>
                    <a:pt x="2906" y="7406"/>
                    <a:pt x="2858" y="7489"/>
                  </a:cubicBezTo>
                  <a:cubicBezTo>
                    <a:pt x="2775" y="7609"/>
                    <a:pt x="2775" y="7751"/>
                    <a:pt x="2763" y="7882"/>
                  </a:cubicBezTo>
                  <a:cubicBezTo>
                    <a:pt x="2751" y="8001"/>
                    <a:pt x="2739" y="8109"/>
                    <a:pt x="2692" y="8192"/>
                  </a:cubicBezTo>
                  <a:cubicBezTo>
                    <a:pt x="2680" y="8216"/>
                    <a:pt x="2668" y="8240"/>
                    <a:pt x="2644" y="8263"/>
                  </a:cubicBezTo>
                  <a:cubicBezTo>
                    <a:pt x="2620" y="8323"/>
                    <a:pt x="2584" y="8370"/>
                    <a:pt x="2561" y="8442"/>
                  </a:cubicBezTo>
                  <a:cubicBezTo>
                    <a:pt x="2549" y="8490"/>
                    <a:pt x="2549" y="8537"/>
                    <a:pt x="2561" y="8585"/>
                  </a:cubicBezTo>
                  <a:cubicBezTo>
                    <a:pt x="2561" y="8609"/>
                    <a:pt x="2561" y="8644"/>
                    <a:pt x="2549" y="8668"/>
                  </a:cubicBezTo>
                  <a:cubicBezTo>
                    <a:pt x="2549" y="8692"/>
                    <a:pt x="2537" y="8728"/>
                    <a:pt x="2513" y="8740"/>
                  </a:cubicBezTo>
                  <a:lnTo>
                    <a:pt x="2501" y="8740"/>
                  </a:lnTo>
                  <a:cubicBezTo>
                    <a:pt x="2477" y="8740"/>
                    <a:pt x="2465" y="8704"/>
                    <a:pt x="2442" y="8680"/>
                  </a:cubicBezTo>
                  <a:cubicBezTo>
                    <a:pt x="2430" y="8668"/>
                    <a:pt x="2430" y="8656"/>
                    <a:pt x="2418" y="8644"/>
                  </a:cubicBezTo>
                  <a:cubicBezTo>
                    <a:pt x="2311" y="8513"/>
                    <a:pt x="2156" y="8478"/>
                    <a:pt x="2001" y="8430"/>
                  </a:cubicBezTo>
                  <a:cubicBezTo>
                    <a:pt x="1894" y="8406"/>
                    <a:pt x="1787" y="8370"/>
                    <a:pt x="1703" y="8311"/>
                  </a:cubicBezTo>
                  <a:cubicBezTo>
                    <a:pt x="1608" y="8240"/>
                    <a:pt x="1560" y="8109"/>
                    <a:pt x="1501" y="7978"/>
                  </a:cubicBezTo>
                  <a:cubicBezTo>
                    <a:pt x="1453" y="7859"/>
                    <a:pt x="1406" y="7728"/>
                    <a:pt x="1310" y="7632"/>
                  </a:cubicBezTo>
                  <a:cubicBezTo>
                    <a:pt x="1179" y="7489"/>
                    <a:pt x="1001" y="7442"/>
                    <a:pt x="822" y="7382"/>
                  </a:cubicBezTo>
                  <a:cubicBezTo>
                    <a:pt x="763" y="7370"/>
                    <a:pt x="691" y="7347"/>
                    <a:pt x="632" y="7323"/>
                  </a:cubicBezTo>
                  <a:cubicBezTo>
                    <a:pt x="572" y="7299"/>
                    <a:pt x="489" y="7263"/>
                    <a:pt x="417" y="7228"/>
                  </a:cubicBezTo>
                  <a:cubicBezTo>
                    <a:pt x="513" y="6930"/>
                    <a:pt x="691" y="6668"/>
                    <a:pt x="941" y="6477"/>
                  </a:cubicBezTo>
                  <a:cubicBezTo>
                    <a:pt x="1060" y="6394"/>
                    <a:pt x="1120" y="6263"/>
                    <a:pt x="1120" y="6132"/>
                  </a:cubicBezTo>
                  <a:cubicBezTo>
                    <a:pt x="1120" y="6001"/>
                    <a:pt x="1048" y="5870"/>
                    <a:pt x="941" y="5787"/>
                  </a:cubicBezTo>
                  <a:cubicBezTo>
                    <a:pt x="608" y="5537"/>
                    <a:pt x="406" y="5156"/>
                    <a:pt x="346" y="4739"/>
                  </a:cubicBezTo>
                  <a:lnTo>
                    <a:pt x="156" y="3156"/>
                  </a:lnTo>
                  <a:cubicBezTo>
                    <a:pt x="203" y="3132"/>
                    <a:pt x="239" y="3108"/>
                    <a:pt x="286" y="3084"/>
                  </a:cubicBezTo>
                  <a:cubicBezTo>
                    <a:pt x="489" y="2977"/>
                    <a:pt x="703" y="2870"/>
                    <a:pt x="846" y="2679"/>
                  </a:cubicBezTo>
                  <a:cubicBezTo>
                    <a:pt x="894" y="2620"/>
                    <a:pt x="929" y="2548"/>
                    <a:pt x="977" y="2477"/>
                  </a:cubicBezTo>
                  <a:cubicBezTo>
                    <a:pt x="1037" y="2382"/>
                    <a:pt x="1084" y="2275"/>
                    <a:pt x="1168" y="2215"/>
                  </a:cubicBezTo>
                  <a:cubicBezTo>
                    <a:pt x="1251" y="2155"/>
                    <a:pt x="1358" y="2120"/>
                    <a:pt x="1465" y="2096"/>
                  </a:cubicBezTo>
                  <a:cubicBezTo>
                    <a:pt x="1584" y="2060"/>
                    <a:pt x="1715" y="2036"/>
                    <a:pt x="1810" y="1953"/>
                  </a:cubicBezTo>
                  <a:cubicBezTo>
                    <a:pt x="1930" y="1870"/>
                    <a:pt x="1989" y="1751"/>
                    <a:pt x="2049" y="1632"/>
                  </a:cubicBezTo>
                  <a:cubicBezTo>
                    <a:pt x="2096" y="1536"/>
                    <a:pt x="2144" y="1453"/>
                    <a:pt x="2215" y="1382"/>
                  </a:cubicBezTo>
                  <a:cubicBezTo>
                    <a:pt x="2311" y="1298"/>
                    <a:pt x="2430" y="1251"/>
                    <a:pt x="2561" y="1203"/>
                  </a:cubicBezTo>
                  <a:cubicBezTo>
                    <a:pt x="2620" y="1179"/>
                    <a:pt x="2680" y="1155"/>
                    <a:pt x="2727" y="1132"/>
                  </a:cubicBezTo>
                  <a:cubicBezTo>
                    <a:pt x="2989" y="1024"/>
                    <a:pt x="3192" y="834"/>
                    <a:pt x="3394" y="655"/>
                  </a:cubicBezTo>
                  <a:cubicBezTo>
                    <a:pt x="3465" y="584"/>
                    <a:pt x="3549" y="512"/>
                    <a:pt x="3620" y="441"/>
                  </a:cubicBezTo>
                  <a:cubicBezTo>
                    <a:pt x="3751" y="334"/>
                    <a:pt x="3894" y="250"/>
                    <a:pt x="4025" y="191"/>
                  </a:cubicBezTo>
                  <a:close/>
                  <a:moveTo>
                    <a:pt x="4096" y="0"/>
                  </a:moveTo>
                  <a:cubicBezTo>
                    <a:pt x="3906" y="60"/>
                    <a:pt x="3715" y="179"/>
                    <a:pt x="3525" y="334"/>
                  </a:cubicBezTo>
                  <a:cubicBezTo>
                    <a:pt x="3442" y="393"/>
                    <a:pt x="3370" y="465"/>
                    <a:pt x="3299" y="536"/>
                  </a:cubicBezTo>
                  <a:cubicBezTo>
                    <a:pt x="3096" y="727"/>
                    <a:pt x="2906" y="893"/>
                    <a:pt x="2668" y="1001"/>
                  </a:cubicBezTo>
                  <a:cubicBezTo>
                    <a:pt x="2620" y="1024"/>
                    <a:pt x="2561" y="1036"/>
                    <a:pt x="2513" y="1060"/>
                  </a:cubicBezTo>
                  <a:cubicBezTo>
                    <a:pt x="2370" y="1108"/>
                    <a:pt x="2227" y="1167"/>
                    <a:pt x="2108" y="1274"/>
                  </a:cubicBezTo>
                  <a:cubicBezTo>
                    <a:pt x="2025" y="1358"/>
                    <a:pt x="1965" y="1453"/>
                    <a:pt x="1918" y="1560"/>
                  </a:cubicBezTo>
                  <a:cubicBezTo>
                    <a:pt x="1858" y="1667"/>
                    <a:pt x="1810" y="1763"/>
                    <a:pt x="1727" y="1834"/>
                  </a:cubicBezTo>
                  <a:cubicBezTo>
                    <a:pt x="1644" y="1894"/>
                    <a:pt x="1537" y="1917"/>
                    <a:pt x="1429" y="1953"/>
                  </a:cubicBezTo>
                  <a:cubicBezTo>
                    <a:pt x="1310" y="1977"/>
                    <a:pt x="1191" y="2013"/>
                    <a:pt x="1084" y="2096"/>
                  </a:cubicBezTo>
                  <a:cubicBezTo>
                    <a:pt x="977" y="2179"/>
                    <a:pt x="906" y="2286"/>
                    <a:pt x="846" y="2405"/>
                  </a:cubicBezTo>
                  <a:cubicBezTo>
                    <a:pt x="810" y="2465"/>
                    <a:pt x="775" y="2536"/>
                    <a:pt x="727" y="2584"/>
                  </a:cubicBezTo>
                  <a:cubicBezTo>
                    <a:pt x="608" y="2751"/>
                    <a:pt x="417" y="2846"/>
                    <a:pt x="227" y="2941"/>
                  </a:cubicBezTo>
                  <a:cubicBezTo>
                    <a:pt x="167" y="2977"/>
                    <a:pt x="96" y="3013"/>
                    <a:pt x="36" y="3037"/>
                  </a:cubicBezTo>
                  <a:cubicBezTo>
                    <a:pt x="13" y="3060"/>
                    <a:pt x="1" y="3084"/>
                    <a:pt x="1" y="3120"/>
                  </a:cubicBezTo>
                  <a:lnTo>
                    <a:pt x="203" y="4751"/>
                  </a:lnTo>
                  <a:cubicBezTo>
                    <a:pt x="263" y="5215"/>
                    <a:pt x="489" y="5620"/>
                    <a:pt x="858" y="5906"/>
                  </a:cubicBezTo>
                  <a:cubicBezTo>
                    <a:pt x="929" y="5954"/>
                    <a:pt x="965" y="6037"/>
                    <a:pt x="965" y="6132"/>
                  </a:cubicBezTo>
                  <a:cubicBezTo>
                    <a:pt x="965" y="6215"/>
                    <a:pt x="929" y="6299"/>
                    <a:pt x="858" y="6358"/>
                  </a:cubicBezTo>
                  <a:cubicBezTo>
                    <a:pt x="560" y="6585"/>
                    <a:pt x="358" y="6894"/>
                    <a:pt x="263" y="7251"/>
                  </a:cubicBezTo>
                  <a:cubicBezTo>
                    <a:pt x="251" y="7287"/>
                    <a:pt x="263" y="7323"/>
                    <a:pt x="298" y="7335"/>
                  </a:cubicBezTo>
                  <a:cubicBezTo>
                    <a:pt x="394" y="7382"/>
                    <a:pt x="501" y="7430"/>
                    <a:pt x="584" y="7466"/>
                  </a:cubicBezTo>
                  <a:cubicBezTo>
                    <a:pt x="644" y="7489"/>
                    <a:pt x="715" y="7501"/>
                    <a:pt x="787" y="7525"/>
                  </a:cubicBezTo>
                  <a:cubicBezTo>
                    <a:pt x="941" y="7573"/>
                    <a:pt x="1096" y="7620"/>
                    <a:pt x="1203" y="7739"/>
                  </a:cubicBezTo>
                  <a:cubicBezTo>
                    <a:pt x="1275" y="7811"/>
                    <a:pt x="1322" y="7918"/>
                    <a:pt x="1370" y="8037"/>
                  </a:cubicBezTo>
                  <a:cubicBezTo>
                    <a:pt x="1429" y="8180"/>
                    <a:pt x="1489" y="8323"/>
                    <a:pt x="1620" y="8430"/>
                  </a:cubicBezTo>
                  <a:cubicBezTo>
                    <a:pt x="1715" y="8513"/>
                    <a:pt x="1846" y="8537"/>
                    <a:pt x="1965" y="8573"/>
                  </a:cubicBezTo>
                  <a:cubicBezTo>
                    <a:pt x="2108" y="8609"/>
                    <a:pt x="2227" y="8644"/>
                    <a:pt x="2299" y="8740"/>
                  </a:cubicBezTo>
                  <a:cubicBezTo>
                    <a:pt x="2311" y="8751"/>
                    <a:pt x="2322" y="8751"/>
                    <a:pt x="2322" y="8763"/>
                  </a:cubicBezTo>
                  <a:cubicBezTo>
                    <a:pt x="2358" y="8811"/>
                    <a:pt x="2394" y="8871"/>
                    <a:pt x="2465" y="8882"/>
                  </a:cubicBezTo>
                  <a:cubicBezTo>
                    <a:pt x="2477" y="8882"/>
                    <a:pt x="2489" y="8894"/>
                    <a:pt x="2501" y="8894"/>
                  </a:cubicBezTo>
                  <a:cubicBezTo>
                    <a:pt x="2537" y="8894"/>
                    <a:pt x="2572" y="8882"/>
                    <a:pt x="2608" y="8859"/>
                  </a:cubicBezTo>
                  <a:cubicBezTo>
                    <a:pt x="2656" y="8823"/>
                    <a:pt x="2692" y="8763"/>
                    <a:pt x="2703" y="8692"/>
                  </a:cubicBezTo>
                  <a:cubicBezTo>
                    <a:pt x="2715" y="8656"/>
                    <a:pt x="2715" y="8609"/>
                    <a:pt x="2715" y="8573"/>
                  </a:cubicBezTo>
                  <a:cubicBezTo>
                    <a:pt x="2715" y="8537"/>
                    <a:pt x="2703" y="8501"/>
                    <a:pt x="2715" y="8478"/>
                  </a:cubicBezTo>
                  <a:cubicBezTo>
                    <a:pt x="2727" y="8430"/>
                    <a:pt x="2751" y="8394"/>
                    <a:pt x="2775" y="8347"/>
                  </a:cubicBezTo>
                  <a:cubicBezTo>
                    <a:pt x="2799" y="8323"/>
                    <a:pt x="2823" y="8287"/>
                    <a:pt x="2834" y="8263"/>
                  </a:cubicBezTo>
                  <a:cubicBezTo>
                    <a:pt x="2894" y="8144"/>
                    <a:pt x="2906" y="8013"/>
                    <a:pt x="2918" y="7894"/>
                  </a:cubicBezTo>
                  <a:cubicBezTo>
                    <a:pt x="2918" y="7775"/>
                    <a:pt x="2930" y="7656"/>
                    <a:pt x="2989" y="7561"/>
                  </a:cubicBezTo>
                  <a:cubicBezTo>
                    <a:pt x="3025" y="7501"/>
                    <a:pt x="3084" y="7454"/>
                    <a:pt x="3144" y="7394"/>
                  </a:cubicBezTo>
                  <a:cubicBezTo>
                    <a:pt x="3192" y="7347"/>
                    <a:pt x="3251" y="7299"/>
                    <a:pt x="3299" y="7239"/>
                  </a:cubicBezTo>
                  <a:cubicBezTo>
                    <a:pt x="3370" y="7144"/>
                    <a:pt x="3406" y="7037"/>
                    <a:pt x="3418" y="6906"/>
                  </a:cubicBezTo>
                  <a:cubicBezTo>
                    <a:pt x="3418" y="6894"/>
                    <a:pt x="3418" y="6870"/>
                    <a:pt x="3406" y="6858"/>
                  </a:cubicBezTo>
                  <a:cubicBezTo>
                    <a:pt x="3299" y="6668"/>
                    <a:pt x="3144" y="6489"/>
                    <a:pt x="2965" y="6358"/>
                  </a:cubicBezTo>
                  <a:cubicBezTo>
                    <a:pt x="2894" y="6299"/>
                    <a:pt x="2858" y="6215"/>
                    <a:pt x="2858" y="6132"/>
                  </a:cubicBezTo>
                  <a:cubicBezTo>
                    <a:pt x="2858" y="6037"/>
                    <a:pt x="2894" y="5965"/>
                    <a:pt x="2965" y="5906"/>
                  </a:cubicBezTo>
                  <a:cubicBezTo>
                    <a:pt x="3334" y="5620"/>
                    <a:pt x="3561" y="5215"/>
                    <a:pt x="3620" y="4751"/>
                  </a:cubicBezTo>
                  <a:lnTo>
                    <a:pt x="4192" y="84"/>
                  </a:lnTo>
                  <a:cubicBezTo>
                    <a:pt x="4192" y="60"/>
                    <a:pt x="4180" y="36"/>
                    <a:pt x="4168" y="24"/>
                  </a:cubicBezTo>
                  <a:cubicBezTo>
                    <a:pt x="4144" y="0"/>
                    <a:pt x="4120" y="0"/>
                    <a:pt x="4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17994" y="4785326"/>
              <a:ext cx="584957" cy="268211"/>
            </a:xfrm>
            <a:custGeom>
              <a:avLst/>
              <a:gdLst/>
              <a:ahLst/>
              <a:cxnLst/>
              <a:rect l="l" t="t" r="r" b="b"/>
              <a:pathLst>
                <a:path w="5871" h="2692" extrusionOk="0">
                  <a:moveTo>
                    <a:pt x="3580" y="0"/>
                  </a:moveTo>
                  <a:cubicBezTo>
                    <a:pt x="3534" y="0"/>
                    <a:pt x="3488" y="13"/>
                    <a:pt x="3442" y="37"/>
                  </a:cubicBezTo>
                  <a:cubicBezTo>
                    <a:pt x="3037" y="263"/>
                    <a:pt x="3073" y="941"/>
                    <a:pt x="2656" y="1120"/>
                  </a:cubicBezTo>
                  <a:cubicBezTo>
                    <a:pt x="2465" y="1203"/>
                    <a:pt x="2239" y="1156"/>
                    <a:pt x="2037" y="1215"/>
                  </a:cubicBezTo>
                  <a:cubicBezTo>
                    <a:pt x="1775" y="1287"/>
                    <a:pt x="1608" y="1525"/>
                    <a:pt x="1382" y="1680"/>
                  </a:cubicBezTo>
                  <a:cubicBezTo>
                    <a:pt x="989" y="1953"/>
                    <a:pt x="429" y="1953"/>
                    <a:pt x="48" y="2239"/>
                  </a:cubicBezTo>
                  <a:lnTo>
                    <a:pt x="1" y="2692"/>
                  </a:lnTo>
                  <a:lnTo>
                    <a:pt x="5871" y="2692"/>
                  </a:lnTo>
                  <a:lnTo>
                    <a:pt x="5799" y="2144"/>
                  </a:lnTo>
                  <a:cubicBezTo>
                    <a:pt x="5704" y="2132"/>
                    <a:pt x="5609" y="2120"/>
                    <a:pt x="5525" y="2096"/>
                  </a:cubicBezTo>
                  <a:cubicBezTo>
                    <a:pt x="5371" y="2072"/>
                    <a:pt x="5216" y="1989"/>
                    <a:pt x="5144" y="1846"/>
                  </a:cubicBezTo>
                  <a:cubicBezTo>
                    <a:pt x="5061" y="1668"/>
                    <a:pt x="5132" y="1430"/>
                    <a:pt x="5001" y="1275"/>
                  </a:cubicBezTo>
                  <a:cubicBezTo>
                    <a:pt x="4811" y="1060"/>
                    <a:pt x="4370" y="1227"/>
                    <a:pt x="4216" y="977"/>
                  </a:cubicBezTo>
                  <a:cubicBezTo>
                    <a:pt x="4108" y="834"/>
                    <a:pt x="4180" y="572"/>
                    <a:pt x="4013" y="489"/>
                  </a:cubicBezTo>
                  <a:cubicBezTo>
                    <a:pt x="3966" y="453"/>
                    <a:pt x="3894" y="453"/>
                    <a:pt x="3835" y="429"/>
                  </a:cubicBezTo>
                  <a:cubicBezTo>
                    <a:pt x="3775" y="418"/>
                    <a:pt x="3716" y="370"/>
                    <a:pt x="3716" y="310"/>
                  </a:cubicBezTo>
                  <a:cubicBezTo>
                    <a:pt x="3716" y="263"/>
                    <a:pt x="3751" y="227"/>
                    <a:pt x="3763" y="179"/>
                  </a:cubicBezTo>
                  <a:cubicBezTo>
                    <a:pt x="3787" y="108"/>
                    <a:pt x="3727" y="37"/>
                    <a:pt x="3656" y="13"/>
                  </a:cubicBezTo>
                  <a:cubicBezTo>
                    <a:pt x="3631" y="4"/>
                    <a:pt x="3605" y="0"/>
                    <a:pt x="3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10920" y="4778252"/>
              <a:ext cx="599105" cy="283554"/>
            </a:xfrm>
            <a:custGeom>
              <a:avLst/>
              <a:gdLst/>
              <a:ahLst/>
              <a:cxnLst/>
              <a:rect l="l" t="t" r="r" b="b"/>
              <a:pathLst>
                <a:path w="6013" h="2846" extrusionOk="0">
                  <a:moveTo>
                    <a:pt x="3651" y="145"/>
                  </a:moveTo>
                  <a:cubicBezTo>
                    <a:pt x="3668" y="145"/>
                    <a:pt x="3686" y="148"/>
                    <a:pt x="3703" y="155"/>
                  </a:cubicBezTo>
                  <a:cubicBezTo>
                    <a:pt x="3739" y="167"/>
                    <a:pt x="3775" y="203"/>
                    <a:pt x="3763" y="238"/>
                  </a:cubicBezTo>
                  <a:cubicBezTo>
                    <a:pt x="3763" y="250"/>
                    <a:pt x="3751" y="262"/>
                    <a:pt x="3751" y="274"/>
                  </a:cubicBezTo>
                  <a:cubicBezTo>
                    <a:pt x="3739" y="298"/>
                    <a:pt x="3715" y="334"/>
                    <a:pt x="3715" y="381"/>
                  </a:cubicBezTo>
                  <a:cubicBezTo>
                    <a:pt x="3715" y="477"/>
                    <a:pt x="3798" y="548"/>
                    <a:pt x="3894" y="572"/>
                  </a:cubicBezTo>
                  <a:cubicBezTo>
                    <a:pt x="3906" y="584"/>
                    <a:pt x="3929" y="584"/>
                    <a:pt x="3953" y="596"/>
                  </a:cubicBezTo>
                  <a:cubicBezTo>
                    <a:pt x="3989" y="596"/>
                    <a:pt x="4025" y="608"/>
                    <a:pt x="4048" y="619"/>
                  </a:cubicBezTo>
                  <a:cubicBezTo>
                    <a:pt x="4108" y="655"/>
                    <a:pt x="4120" y="727"/>
                    <a:pt x="4132" y="834"/>
                  </a:cubicBezTo>
                  <a:cubicBezTo>
                    <a:pt x="4156" y="917"/>
                    <a:pt x="4168" y="1012"/>
                    <a:pt x="4215" y="1096"/>
                  </a:cubicBezTo>
                  <a:cubicBezTo>
                    <a:pt x="4322" y="1239"/>
                    <a:pt x="4501" y="1262"/>
                    <a:pt x="4668" y="1274"/>
                  </a:cubicBezTo>
                  <a:cubicBezTo>
                    <a:pt x="4810" y="1298"/>
                    <a:pt x="4941" y="1310"/>
                    <a:pt x="5013" y="1393"/>
                  </a:cubicBezTo>
                  <a:cubicBezTo>
                    <a:pt x="5072" y="1465"/>
                    <a:pt x="5072" y="1560"/>
                    <a:pt x="5084" y="1667"/>
                  </a:cubicBezTo>
                  <a:cubicBezTo>
                    <a:pt x="5096" y="1762"/>
                    <a:pt x="5096" y="1858"/>
                    <a:pt x="5144" y="1953"/>
                  </a:cubicBezTo>
                  <a:cubicBezTo>
                    <a:pt x="5239" y="2132"/>
                    <a:pt x="5430" y="2215"/>
                    <a:pt x="5584" y="2251"/>
                  </a:cubicBezTo>
                  <a:cubicBezTo>
                    <a:pt x="5644" y="2263"/>
                    <a:pt x="5703" y="2274"/>
                    <a:pt x="5775" y="2286"/>
                  </a:cubicBezTo>
                  <a:lnTo>
                    <a:pt x="5799" y="2286"/>
                  </a:lnTo>
                  <a:lnTo>
                    <a:pt x="5858" y="2691"/>
                  </a:lnTo>
                  <a:lnTo>
                    <a:pt x="155" y="2691"/>
                  </a:lnTo>
                  <a:lnTo>
                    <a:pt x="191" y="2346"/>
                  </a:lnTo>
                  <a:cubicBezTo>
                    <a:pt x="369" y="2227"/>
                    <a:pt x="584" y="2167"/>
                    <a:pt x="810" y="2096"/>
                  </a:cubicBezTo>
                  <a:cubicBezTo>
                    <a:pt x="1036" y="2024"/>
                    <a:pt x="1286" y="1953"/>
                    <a:pt x="1489" y="1810"/>
                  </a:cubicBezTo>
                  <a:cubicBezTo>
                    <a:pt x="1572" y="1762"/>
                    <a:pt x="1643" y="1691"/>
                    <a:pt x="1715" y="1620"/>
                  </a:cubicBezTo>
                  <a:cubicBezTo>
                    <a:pt x="1846" y="1512"/>
                    <a:pt x="1977" y="1393"/>
                    <a:pt x="2120" y="1358"/>
                  </a:cubicBezTo>
                  <a:cubicBezTo>
                    <a:pt x="2203" y="1334"/>
                    <a:pt x="2298" y="1322"/>
                    <a:pt x="2382" y="1322"/>
                  </a:cubicBezTo>
                  <a:cubicBezTo>
                    <a:pt x="2501" y="1322"/>
                    <a:pt x="2632" y="1322"/>
                    <a:pt x="2751" y="1262"/>
                  </a:cubicBezTo>
                  <a:cubicBezTo>
                    <a:pt x="2989" y="1155"/>
                    <a:pt x="3096" y="917"/>
                    <a:pt x="3203" y="679"/>
                  </a:cubicBezTo>
                  <a:cubicBezTo>
                    <a:pt x="3286" y="465"/>
                    <a:pt x="3370" y="274"/>
                    <a:pt x="3548" y="179"/>
                  </a:cubicBezTo>
                  <a:cubicBezTo>
                    <a:pt x="3574" y="162"/>
                    <a:pt x="3611" y="145"/>
                    <a:pt x="3651" y="145"/>
                  </a:cubicBezTo>
                  <a:close/>
                  <a:moveTo>
                    <a:pt x="3664" y="0"/>
                  </a:moveTo>
                  <a:cubicBezTo>
                    <a:pt x="3604" y="0"/>
                    <a:pt x="3540" y="16"/>
                    <a:pt x="3477" y="48"/>
                  </a:cubicBezTo>
                  <a:cubicBezTo>
                    <a:pt x="3263" y="167"/>
                    <a:pt x="3156" y="405"/>
                    <a:pt x="3060" y="619"/>
                  </a:cubicBezTo>
                  <a:cubicBezTo>
                    <a:pt x="2965" y="846"/>
                    <a:pt x="2882" y="1048"/>
                    <a:pt x="2691" y="1131"/>
                  </a:cubicBezTo>
                  <a:cubicBezTo>
                    <a:pt x="2608" y="1167"/>
                    <a:pt x="2501" y="1179"/>
                    <a:pt x="2382" y="1179"/>
                  </a:cubicBezTo>
                  <a:cubicBezTo>
                    <a:pt x="2286" y="1179"/>
                    <a:pt x="2191" y="1179"/>
                    <a:pt x="2084" y="1215"/>
                  </a:cubicBezTo>
                  <a:cubicBezTo>
                    <a:pt x="1905" y="1262"/>
                    <a:pt x="1762" y="1393"/>
                    <a:pt x="1620" y="1512"/>
                  </a:cubicBezTo>
                  <a:cubicBezTo>
                    <a:pt x="1548" y="1584"/>
                    <a:pt x="1489" y="1643"/>
                    <a:pt x="1417" y="1691"/>
                  </a:cubicBezTo>
                  <a:cubicBezTo>
                    <a:pt x="1227" y="1822"/>
                    <a:pt x="989" y="1893"/>
                    <a:pt x="774" y="1965"/>
                  </a:cubicBezTo>
                  <a:cubicBezTo>
                    <a:pt x="536" y="2024"/>
                    <a:pt x="286" y="2108"/>
                    <a:pt x="84" y="2251"/>
                  </a:cubicBezTo>
                  <a:cubicBezTo>
                    <a:pt x="72" y="2263"/>
                    <a:pt x="60" y="2274"/>
                    <a:pt x="60" y="2298"/>
                  </a:cubicBezTo>
                  <a:lnTo>
                    <a:pt x="0" y="2763"/>
                  </a:lnTo>
                  <a:cubicBezTo>
                    <a:pt x="0" y="2786"/>
                    <a:pt x="0" y="2798"/>
                    <a:pt x="12" y="2822"/>
                  </a:cubicBezTo>
                  <a:cubicBezTo>
                    <a:pt x="24" y="2834"/>
                    <a:pt x="48" y="2846"/>
                    <a:pt x="72" y="2846"/>
                  </a:cubicBezTo>
                  <a:lnTo>
                    <a:pt x="5942" y="2846"/>
                  </a:lnTo>
                  <a:cubicBezTo>
                    <a:pt x="5965" y="2846"/>
                    <a:pt x="5977" y="2834"/>
                    <a:pt x="6001" y="2822"/>
                  </a:cubicBezTo>
                  <a:cubicBezTo>
                    <a:pt x="6013" y="2810"/>
                    <a:pt x="6013" y="2786"/>
                    <a:pt x="6013" y="2763"/>
                  </a:cubicBezTo>
                  <a:lnTo>
                    <a:pt x="5942" y="2215"/>
                  </a:lnTo>
                  <a:cubicBezTo>
                    <a:pt x="5942" y="2179"/>
                    <a:pt x="5918" y="2155"/>
                    <a:pt x="5882" y="2155"/>
                  </a:cubicBezTo>
                  <a:lnTo>
                    <a:pt x="5799" y="2143"/>
                  </a:lnTo>
                  <a:cubicBezTo>
                    <a:pt x="5739" y="2132"/>
                    <a:pt x="5668" y="2120"/>
                    <a:pt x="5608" y="2108"/>
                  </a:cubicBezTo>
                  <a:cubicBezTo>
                    <a:pt x="5513" y="2084"/>
                    <a:pt x="5346" y="2024"/>
                    <a:pt x="5275" y="1893"/>
                  </a:cubicBezTo>
                  <a:cubicBezTo>
                    <a:pt x="5251" y="1822"/>
                    <a:pt x="5239" y="1739"/>
                    <a:pt x="5239" y="1655"/>
                  </a:cubicBezTo>
                  <a:cubicBezTo>
                    <a:pt x="5227" y="1536"/>
                    <a:pt x="5215" y="1405"/>
                    <a:pt x="5132" y="1298"/>
                  </a:cubicBezTo>
                  <a:cubicBezTo>
                    <a:pt x="5013" y="1167"/>
                    <a:pt x="4846" y="1155"/>
                    <a:pt x="4691" y="1131"/>
                  </a:cubicBezTo>
                  <a:cubicBezTo>
                    <a:pt x="4537" y="1120"/>
                    <a:pt x="4406" y="1108"/>
                    <a:pt x="4346" y="1012"/>
                  </a:cubicBezTo>
                  <a:cubicBezTo>
                    <a:pt x="4310" y="965"/>
                    <a:pt x="4299" y="893"/>
                    <a:pt x="4287" y="810"/>
                  </a:cubicBezTo>
                  <a:cubicBezTo>
                    <a:pt x="4263" y="703"/>
                    <a:pt x="4251" y="560"/>
                    <a:pt x="4132" y="489"/>
                  </a:cubicBezTo>
                  <a:cubicBezTo>
                    <a:pt x="4084" y="465"/>
                    <a:pt x="4025" y="453"/>
                    <a:pt x="3989" y="453"/>
                  </a:cubicBezTo>
                  <a:cubicBezTo>
                    <a:pt x="3965" y="441"/>
                    <a:pt x="3941" y="441"/>
                    <a:pt x="3929" y="441"/>
                  </a:cubicBezTo>
                  <a:cubicBezTo>
                    <a:pt x="3894" y="429"/>
                    <a:pt x="3858" y="405"/>
                    <a:pt x="3858" y="381"/>
                  </a:cubicBezTo>
                  <a:cubicBezTo>
                    <a:pt x="3870" y="381"/>
                    <a:pt x="3870" y="358"/>
                    <a:pt x="3882" y="346"/>
                  </a:cubicBezTo>
                  <a:cubicBezTo>
                    <a:pt x="3894" y="322"/>
                    <a:pt x="3906" y="298"/>
                    <a:pt x="3906" y="274"/>
                  </a:cubicBezTo>
                  <a:cubicBezTo>
                    <a:pt x="3941" y="167"/>
                    <a:pt x="3870" y="48"/>
                    <a:pt x="3751" y="12"/>
                  </a:cubicBezTo>
                  <a:cubicBezTo>
                    <a:pt x="3723" y="4"/>
                    <a:pt x="3694" y="0"/>
                    <a:pt x="3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665623" y="4172077"/>
              <a:ext cx="29691" cy="30886"/>
            </a:xfrm>
            <a:custGeom>
              <a:avLst/>
              <a:gdLst/>
              <a:ahLst/>
              <a:cxnLst/>
              <a:rect l="l" t="t" r="r" b="b"/>
              <a:pathLst>
                <a:path w="298" h="310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38"/>
                    <a:pt x="72" y="310"/>
                    <a:pt x="155" y="310"/>
                  </a:cubicBezTo>
                  <a:cubicBezTo>
                    <a:pt x="238" y="310"/>
                    <a:pt x="298" y="238"/>
                    <a:pt x="298" y="155"/>
                  </a:cubicBez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658449" y="4164903"/>
              <a:ext cx="45234" cy="45233"/>
            </a:xfrm>
            <a:custGeom>
              <a:avLst/>
              <a:gdLst/>
              <a:ahLst/>
              <a:cxnLst/>
              <a:rect l="l" t="t" r="r" b="b"/>
              <a:pathLst>
                <a:path w="454" h="454" extrusionOk="0">
                  <a:moveTo>
                    <a:pt x="227" y="156"/>
                  </a:moveTo>
                  <a:cubicBezTo>
                    <a:pt x="263" y="156"/>
                    <a:pt x="299" y="191"/>
                    <a:pt x="299" y="227"/>
                  </a:cubicBezTo>
                  <a:cubicBezTo>
                    <a:pt x="299" y="275"/>
                    <a:pt x="263" y="310"/>
                    <a:pt x="227" y="310"/>
                  </a:cubicBezTo>
                  <a:cubicBezTo>
                    <a:pt x="179" y="310"/>
                    <a:pt x="144" y="275"/>
                    <a:pt x="144" y="227"/>
                  </a:cubicBezTo>
                  <a:cubicBezTo>
                    <a:pt x="144" y="191"/>
                    <a:pt x="179" y="156"/>
                    <a:pt x="227" y="156"/>
                  </a:cubicBezTo>
                  <a:close/>
                  <a:moveTo>
                    <a:pt x="227" y="1"/>
                  </a:moveTo>
                  <a:cubicBezTo>
                    <a:pt x="96" y="1"/>
                    <a:pt x="1" y="108"/>
                    <a:pt x="1" y="227"/>
                  </a:cubicBezTo>
                  <a:cubicBezTo>
                    <a:pt x="1" y="346"/>
                    <a:pt x="96" y="453"/>
                    <a:pt x="227" y="453"/>
                  </a:cubicBezTo>
                  <a:cubicBezTo>
                    <a:pt x="346" y="453"/>
                    <a:pt x="453" y="358"/>
                    <a:pt x="453" y="227"/>
                  </a:cubicBezTo>
                  <a:cubicBezTo>
                    <a:pt x="453" y="108"/>
                    <a:pt x="34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618196" y="4312063"/>
              <a:ext cx="52209" cy="52307"/>
            </a:xfrm>
            <a:custGeom>
              <a:avLst/>
              <a:gdLst/>
              <a:ahLst/>
              <a:cxnLst/>
              <a:rect l="l" t="t" r="r" b="b"/>
              <a:pathLst>
                <a:path w="524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609827" y="4304889"/>
              <a:ext cx="67752" cy="67750"/>
            </a:xfrm>
            <a:custGeom>
              <a:avLst/>
              <a:gdLst/>
              <a:ahLst/>
              <a:cxnLst/>
              <a:rect l="l" t="t" r="r" b="b"/>
              <a:pathLst>
                <a:path w="680" h="680" extrusionOk="0">
                  <a:moveTo>
                    <a:pt x="346" y="144"/>
                  </a:moveTo>
                  <a:cubicBezTo>
                    <a:pt x="453" y="144"/>
                    <a:pt x="537" y="227"/>
                    <a:pt x="537" y="334"/>
                  </a:cubicBezTo>
                  <a:cubicBezTo>
                    <a:pt x="537" y="441"/>
                    <a:pt x="453" y="525"/>
                    <a:pt x="346" y="525"/>
                  </a:cubicBezTo>
                  <a:cubicBezTo>
                    <a:pt x="239" y="525"/>
                    <a:pt x="156" y="441"/>
                    <a:pt x="156" y="334"/>
                  </a:cubicBezTo>
                  <a:cubicBezTo>
                    <a:pt x="156" y="227"/>
                    <a:pt x="239" y="144"/>
                    <a:pt x="346" y="144"/>
                  </a:cubicBezTo>
                  <a:close/>
                  <a:moveTo>
                    <a:pt x="346" y="1"/>
                  </a:moveTo>
                  <a:cubicBezTo>
                    <a:pt x="156" y="1"/>
                    <a:pt x="1" y="144"/>
                    <a:pt x="1" y="334"/>
                  </a:cubicBezTo>
                  <a:cubicBezTo>
                    <a:pt x="1" y="525"/>
                    <a:pt x="156" y="679"/>
                    <a:pt x="346" y="679"/>
                  </a:cubicBezTo>
                  <a:cubicBezTo>
                    <a:pt x="537" y="679"/>
                    <a:pt x="679" y="525"/>
                    <a:pt x="679" y="334"/>
                  </a:cubicBezTo>
                  <a:cubicBezTo>
                    <a:pt x="679" y="144"/>
                    <a:pt x="537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628857" y="4436606"/>
              <a:ext cx="52308" cy="52307"/>
            </a:xfrm>
            <a:custGeom>
              <a:avLst/>
              <a:gdLst/>
              <a:ahLst/>
              <a:cxnLst/>
              <a:rect l="l" t="t" r="r" b="b"/>
              <a:pathLst>
                <a:path w="525" h="525" extrusionOk="0">
                  <a:moveTo>
                    <a:pt x="262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405"/>
                    <a:pt x="119" y="524"/>
                    <a:pt x="262" y="524"/>
                  </a:cubicBezTo>
                  <a:cubicBezTo>
                    <a:pt x="405" y="524"/>
                    <a:pt x="524" y="405"/>
                    <a:pt x="524" y="262"/>
                  </a:cubicBezTo>
                  <a:cubicBezTo>
                    <a:pt x="524" y="119"/>
                    <a:pt x="405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621684" y="4429432"/>
              <a:ext cx="66556" cy="66555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334" y="144"/>
                  </a:moveTo>
                  <a:cubicBezTo>
                    <a:pt x="441" y="144"/>
                    <a:pt x="525" y="227"/>
                    <a:pt x="525" y="334"/>
                  </a:cubicBezTo>
                  <a:cubicBezTo>
                    <a:pt x="525" y="441"/>
                    <a:pt x="441" y="525"/>
                    <a:pt x="334" y="525"/>
                  </a:cubicBezTo>
                  <a:cubicBezTo>
                    <a:pt x="227" y="525"/>
                    <a:pt x="144" y="441"/>
                    <a:pt x="144" y="334"/>
                  </a:cubicBezTo>
                  <a:cubicBezTo>
                    <a:pt x="144" y="227"/>
                    <a:pt x="227" y="144"/>
                    <a:pt x="334" y="144"/>
                  </a:cubicBezTo>
                  <a:close/>
                  <a:moveTo>
                    <a:pt x="334" y="1"/>
                  </a:moveTo>
                  <a:cubicBezTo>
                    <a:pt x="144" y="1"/>
                    <a:pt x="1" y="144"/>
                    <a:pt x="1" y="334"/>
                  </a:cubicBezTo>
                  <a:cubicBezTo>
                    <a:pt x="1" y="525"/>
                    <a:pt x="144" y="668"/>
                    <a:pt x="334" y="668"/>
                  </a:cubicBezTo>
                  <a:cubicBezTo>
                    <a:pt x="525" y="668"/>
                    <a:pt x="668" y="525"/>
                    <a:pt x="668" y="334"/>
                  </a:cubicBezTo>
                  <a:cubicBezTo>
                    <a:pt x="668" y="144"/>
                    <a:pt x="525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606340" y="4730826"/>
              <a:ext cx="43939" cy="43938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5"/>
                    <a:pt x="107" y="441"/>
                    <a:pt x="226" y="441"/>
                  </a:cubicBezTo>
                  <a:cubicBezTo>
                    <a:pt x="345" y="441"/>
                    <a:pt x="441" y="345"/>
                    <a:pt x="441" y="226"/>
                  </a:cubicBezTo>
                  <a:cubicBezTo>
                    <a:pt x="441" y="107"/>
                    <a:pt x="345" y="0"/>
                    <a:pt x="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599166" y="4723652"/>
              <a:ext cx="59382" cy="58285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298" y="155"/>
                  </a:moveTo>
                  <a:cubicBezTo>
                    <a:pt x="382" y="155"/>
                    <a:pt x="441" y="215"/>
                    <a:pt x="441" y="298"/>
                  </a:cubicBezTo>
                  <a:cubicBezTo>
                    <a:pt x="441" y="382"/>
                    <a:pt x="382" y="441"/>
                    <a:pt x="298" y="441"/>
                  </a:cubicBezTo>
                  <a:cubicBezTo>
                    <a:pt x="215" y="441"/>
                    <a:pt x="155" y="382"/>
                    <a:pt x="155" y="298"/>
                  </a:cubicBezTo>
                  <a:cubicBezTo>
                    <a:pt x="155" y="215"/>
                    <a:pt x="215" y="155"/>
                    <a:pt x="298" y="155"/>
                  </a:cubicBezTo>
                  <a:close/>
                  <a:moveTo>
                    <a:pt x="298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84"/>
                    <a:pt x="298" y="584"/>
                  </a:cubicBezTo>
                  <a:cubicBezTo>
                    <a:pt x="453" y="584"/>
                    <a:pt x="596" y="453"/>
                    <a:pt x="596" y="298"/>
                  </a:cubicBezTo>
                  <a:cubicBezTo>
                    <a:pt x="596" y="132"/>
                    <a:pt x="453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565987" y="3574171"/>
              <a:ext cx="33278" cy="32082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62" y="322"/>
                    <a:pt x="334" y="251"/>
                    <a:pt x="334" y="155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558813" y="3565902"/>
              <a:ext cx="47526" cy="475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155"/>
                  </a:moveTo>
                  <a:cubicBezTo>
                    <a:pt x="287" y="155"/>
                    <a:pt x="322" y="191"/>
                    <a:pt x="322" y="238"/>
                  </a:cubicBezTo>
                  <a:cubicBezTo>
                    <a:pt x="322" y="298"/>
                    <a:pt x="287" y="334"/>
                    <a:pt x="239" y="334"/>
                  </a:cubicBezTo>
                  <a:cubicBezTo>
                    <a:pt x="191" y="334"/>
                    <a:pt x="156" y="298"/>
                    <a:pt x="156" y="238"/>
                  </a:cubicBezTo>
                  <a:cubicBezTo>
                    <a:pt x="156" y="191"/>
                    <a:pt x="191" y="155"/>
                    <a:pt x="239" y="155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627662" y="3671414"/>
              <a:ext cx="76022" cy="77215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62" y="608"/>
                    <a:pt x="762" y="394"/>
                  </a:cubicBezTo>
                  <a:cubicBezTo>
                    <a:pt x="762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620488" y="3664340"/>
              <a:ext cx="91465" cy="91463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53" y="155"/>
                  </a:moveTo>
                  <a:cubicBezTo>
                    <a:pt x="632" y="155"/>
                    <a:pt x="763" y="286"/>
                    <a:pt x="763" y="465"/>
                  </a:cubicBezTo>
                  <a:cubicBezTo>
                    <a:pt x="763" y="631"/>
                    <a:pt x="620" y="774"/>
                    <a:pt x="453" y="774"/>
                  </a:cubicBezTo>
                  <a:cubicBezTo>
                    <a:pt x="287" y="774"/>
                    <a:pt x="144" y="631"/>
                    <a:pt x="144" y="465"/>
                  </a:cubicBezTo>
                  <a:cubicBezTo>
                    <a:pt x="144" y="286"/>
                    <a:pt x="287" y="155"/>
                    <a:pt x="453" y="155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5"/>
                    <a:pt x="1" y="465"/>
                  </a:cubicBezTo>
                  <a:cubicBezTo>
                    <a:pt x="1" y="715"/>
                    <a:pt x="203" y="917"/>
                    <a:pt x="453" y="917"/>
                  </a:cubicBezTo>
                  <a:cubicBezTo>
                    <a:pt x="715" y="917"/>
                    <a:pt x="918" y="715"/>
                    <a:pt x="918" y="465"/>
                  </a:cubicBezTo>
                  <a:cubicBezTo>
                    <a:pt x="918" y="215"/>
                    <a:pt x="703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528026" y="4950220"/>
              <a:ext cx="32082" cy="32181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56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520852" y="4943146"/>
              <a:ext cx="47526" cy="46329"/>
            </a:xfrm>
            <a:custGeom>
              <a:avLst/>
              <a:gdLst/>
              <a:ahLst/>
              <a:cxnLst/>
              <a:rect l="l" t="t" r="r" b="b"/>
              <a:pathLst>
                <a:path w="477" h="465" extrusionOk="0">
                  <a:moveTo>
                    <a:pt x="239" y="143"/>
                  </a:moveTo>
                  <a:cubicBezTo>
                    <a:pt x="287" y="143"/>
                    <a:pt x="322" y="179"/>
                    <a:pt x="322" y="238"/>
                  </a:cubicBezTo>
                  <a:cubicBezTo>
                    <a:pt x="322" y="286"/>
                    <a:pt x="287" y="322"/>
                    <a:pt x="239" y="322"/>
                  </a:cubicBezTo>
                  <a:cubicBezTo>
                    <a:pt x="191" y="322"/>
                    <a:pt x="144" y="286"/>
                    <a:pt x="144" y="238"/>
                  </a:cubicBezTo>
                  <a:cubicBezTo>
                    <a:pt x="144" y="179"/>
                    <a:pt x="191" y="143"/>
                    <a:pt x="239" y="143"/>
                  </a:cubicBezTo>
                  <a:close/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65"/>
                    <a:pt x="239" y="465"/>
                  </a:cubicBezTo>
                  <a:cubicBezTo>
                    <a:pt x="370" y="465"/>
                    <a:pt x="477" y="358"/>
                    <a:pt x="465" y="238"/>
                  </a:cubicBezTo>
                  <a:cubicBezTo>
                    <a:pt x="465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609827" y="4955003"/>
              <a:ext cx="65361" cy="64163"/>
            </a:xfrm>
            <a:custGeom>
              <a:avLst/>
              <a:gdLst/>
              <a:ahLst/>
              <a:cxnLst/>
              <a:rect l="l" t="t" r="r" b="b"/>
              <a:pathLst>
                <a:path w="656" h="644" extrusionOk="0">
                  <a:moveTo>
                    <a:pt x="322" y="0"/>
                  </a:moveTo>
                  <a:cubicBezTo>
                    <a:pt x="156" y="0"/>
                    <a:pt x="1" y="143"/>
                    <a:pt x="1" y="322"/>
                  </a:cubicBezTo>
                  <a:cubicBezTo>
                    <a:pt x="1" y="500"/>
                    <a:pt x="156" y="643"/>
                    <a:pt x="322" y="643"/>
                  </a:cubicBezTo>
                  <a:cubicBezTo>
                    <a:pt x="501" y="643"/>
                    <a:pt x="656" y="500"/>
                    <a:pt x="656" y="322"/>
                  </a:cubicBezTo>
                  <a:cubicBezTo>
                    <a:pt x="656" y="143"/>
                    <a:pt x="501" y="0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602753" y="4947829"/>
              <a:ext cx="79509" cy="78411"/>
            </a:xfrm>
            <a:custGeom>
              <a:avLst/>
              <a:gdLst/>
              <a:ahLst/>
              <a:cxnLst/>
              <a:rect l="l" t="t" r="r" b="b"/>
              <a:pathLst>
                <a:path w="798" h="787" extrusionOk="0">
                  <a:moveTo>
                    <a:pt x="405" y="144"/>
                  </a:moveTo>
                  <a:cubicBezTo>
                    <a:pt x="536" y="144"/>
                    <a:pt x="655" y="251"/>
                    <a:pt x="643" y="394"/>
                  </a:cubicBezTo>
                  <a:cubicBezTo>
                    <a:pt x="643" y="525"/>
                    <a:pt x="536" y="644"/>
                    <a:pt x="405" y="644"/>
                  </a:cubicBezTo>
                  <a:cubicBezTo>
                    <a:pt x="262" y="644"/>
                    <a:pt x="155" y="525"/>
                    <a:pt x="155" y="394"/>
                  </a:cubicBezTo>
                  <a:cubicBezTo>
                    <a:pt x="155" y="251"/>
                    <a:pt x="262" y="144"/>
                    <a:pt x="405" y="144"/>
                  </a:cubicBezTo>
                  <a:close/>
                  <a:moveTo>
                    <a:pt x="405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87"/>
                    <a:pt x="405" y="787"/>
                  </a:cubicBezTo>
                  <a:cubicBezTo>
                    <a:pt x="619" y="787"/>
                    <a:pt x="798" y="608"/>
                    <a:pt x="798" y="394"/>
                  </a:cubicBezTo>
                  <a:cubicBezTo>
                    <a:pt x="798" y="180"/>
                    <a:pt x="619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683358" y="3498250"/>
              <a:ext cx="41647" cy="40451"/>
            </a:xfrm>
            <a:custGeom>
              <a:avLst/>
              <a:gdLst/>
              <a:ahLst/>
              <a:cxnLst/>
              <a:rect l="l" t="t" r="r" b="b"/>
              <a:pathLst>
                <a:path w="418" h="406" extrusionOk="0">
                  <a:moveTo>
                    <a:pt x="203" y="143"/>
                  </a:moveTo>
                  <a:cubicBezTo>
                    <a:pt x="239" y="143"/>
                    <a:pt x="263" y="167"/>
                    <a:pt x="263" y="203"/>
                  </a:cubicBezTo>
                  <a:cubicBezTo>
                    <a:pt x="263" y="227"/>
                    <a:pt x="239" y="251"/>
                    <a:pt x="203" y="251"/>
                  </a:cubicBezTo>
                  <a:cubicBezTo>
                    <a:pt x="180" y="251"/>
                    <a:pt x="156" y="227"/>
                    <a:pt x="156" y="203"/>
                  </a:cubicBezTo>
                  <a:cubicBezTo>
                    <a:pt x="156" y="167"/>
                    <a:pt x="180" y="143"/>
                    <a:pt x="203" y="143"/>
                  </a:cubicBezTo>
                  <a:close/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18" y="310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156684" y="5034511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977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9109" y="976"/>
                  </a:lnTo>
                  <a:cubicBezTo>
                    <a:pt x="9109" y="429"/>
                    <a:pt x="8668" y="0"/>
                    <a:pt x="81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149610" y="5027337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8204" y="144"/>
                  </a:moveTo>
                  <a:cubicBezTo>
                    <a:pt x="8680" y="144"/>
                    <a:pt x="9061" y="513"/>
                    <a:pt x="9096" y="965"/>
                  </a:cubicBezTo>
                  <a:lnTo>
                    <a:pt x="155" y="965"/>
                  </a:lnTo>
                  <a:cubicBezTo>
                    <a:pt x="191" y="513"/>
                    <a:pt x="572" y="144"/>
                    <a:pt x="1048" y="144"/>
                  </a:cubicBezTo>
                  <a:close/>
                  <a:moveTo>
                    <a:pt x="1048" y="1"/>
                  </a:moveTo>
                  <a:cubicBezTo>
                    <a:pt x="464" y="1"/>
                    <a:pt x="0" y="465"/>
                    <a:pt x="0" y="1048"/>
                  </a:cubicBezTo>
                  <a:cubicBezTo>
                    <a:pt x="0" y="1084"/>
                    <a:pt x="36" y="1120"/>
                    <a:pt x="72" y="1120"/>
                  </a:cubicBezTo>
                  <a:lnTo>
                    <a:pt x="9180" y="1120"/>
                  </a:lnTo>
                  <a:cubicBezTo>
                    <a:pt x="9216" y="1120"/>
                    <a:pt x="9251" y="1084"/>
                    <a:pt x="9251" y="1048"/>
                  </a:cubicBezTo>
                  <a:cubicBezTo>
                    <a:pt x="9251" y="465"/>
                    <a:pt x="8775" y="1"/>
                    <a:pt x="8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156684" y="2578924"/>
              <a:ext cx="907575" cy="97341"/>
            </a:xfrm>
            <a:custGeom>
              <a:avLst/>
              <a:gdLst/>
              <a:ahLst/>
              <a:cxnLst/>
              <a:rect l="l" t="t" r="r" b="b"/>
              <a:pathLst>
                <a:path w="9109" h="977" extrusionOk="0">
                  <a:moveTo>
                    <a:pt x="1" y="0"/>
                  </a:moveTo>
                  <a:cubicBezTo>
                    <a:pt x="1" y="536"/>
                    <a:pt x="441" y="977"/>
                    <a:pt x="977" y="977"/>
                  </a:cubicBezTo>
                  <a:lnTo>
                    <a:pt x="8133" y="977"/>
                  </a:lnTo>
                  <a:cubicBezTo>
                    <a:pt x="8668" y="977"/>
                    <a:pt x="9109" y="536"/>
                    <a:pt x="91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149610" y="2571751"/>
              <a:ext cx="921823" cy="111588"/>
            </a:xfrm>
            <a:custGeom>
              <a:avLst/>
              <a:gdLst/>
              <a:ahLst/>
              <a:cxnLst/>
              <a:rect l="l" t="t" r="r" b="b"/>
              <a:pathLst>
                <a:path w="9252" h="1120" extrusionOk="0">
                  <a:moveTo>
                    <a:pt x="9096" y="156"/>
                  </a:moveTo>
                  <a:cubicBezTo>
                    <a:pt x="9061" y="608"/>
                    <a:pt x="8680" y="977"/>
                    <a:pt x="8204" y="977"/>
                  </a:cubicBezTo>
                  <a:lnTo>
                    <a:pt x="1048" y="977"/>
                  </a:lnTo>
                  <a:cubicBezTo>
                    <a:pt x="572" y="977"/>
                    <a:pt x="191" y="608"/>
                    <a:pt x="155" y="156"/>
                  </a:cubicBezTo>
                  <a:close/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656"/>
                    <a:pt x="464" y="1120"/>
                    <a:pt x="1048" y="1120"/>
                  </a:cubicBezTo>
                  <a:lnTo>
                    <a:pt x="8204" y="1120"/>
                  </a:lnTo>
                  <a:cubicBezTo>
                    <a:pt x="8775" y="1120"/>
                    <a:pt x="9251" y="656"/>
                    <a:pt x="9251" y="72"/>
                  </a:cubicBezTo>
                  <a:cubicBezTo>
                    <a:pt x="9251" y="37"/>
                    <a:pt x="9216" y="1"/>
                    <a:pt x="9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6" name="Google Shape;1386;p44"/>
          <p:cNvSpPr/>
          <p:nvPr/>
        </p:nvSpPr>
        <p:spPr>
          <a:xfrm rot="10800000">
            <a:off x="1048781" y="2127219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4"/>
          <p:cNvSpPr/>
          <p:nvPr/>
        </p:nvSpPr>
        <p:spPr>
          <a:xfrm rot="10800000">
            <a:off x="647356" y="1998394"/>
            <a:ext cx="226745" cy="351331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4"/>
          <p:cNvSpPr/>
          <p:nvPr/>
        </p:nvSpPr>
        <p:spPr>
          <a:xfrm rot="10800000">
            <a:off x="986073" y="1817694"/>
            <a:ext cx="109029" cy="168929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743;p29">
            <a:extLst>
              <a:ext uri="{FF2B5EF4-FFF2-40B4-BE49-F238E27FC236}">
                <a16:creationId xmlns:a16="http://schemas.microsoft.com/office/drawing/2014/main" id="{E33E8AC0-2A4F-174C-A4A7-F7F5C578A250}"/>
              </a:ext>
            </a:extLst>
          </p:cNvPr>
          <p:cNvSpPr txBox="1">
            <a:spLocks/>
          </p:cNvSpPr>
          <p:nvPr/>
        </p:nvSpPr>
        <p:spPr>
          <a:xfrm>
            <a:off x="1149777" y="125300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Randi() </a:t>
            </a:r>
            <a:r>
              <a:rPr lang="en-US" sz="2400" dirty="0">
                <a:solidFill>
                  <a:schemeClr val="accent3"/>
                </a:solidFill>
              </a:rPr>
              <a:t>– returns random number of max </a:t>
            </a:r>
            <a:r>
              <a:rPr lang="en-US" sz="2400" dirty="0" err="1">
                <a:solidFill>
                  <a:schemeClr val="accent3"/>
                </a:solidFill>
              </a:rPr>
              <a:t>i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 err="1">
                <a:solidFill>
                  <a:schemeClr val="accent3"/>
                </a:solidFill>
              </a:rPr>
              <a:t>Randn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– returns number from standard normal </a:t>
            </a:r>
            <a:r>
              <a:rPr lang="en-US" sz="2400" dirty="0" err="1">
                <a:solidFill>
                  <a:schemeClr val="accent3"/>
                </a:solidFill>
              </a:rPr>
              <a:t>dist</a:t>
            </a:r>
            <a:endParaRPr lang="en-US" sz="2400" b="1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Rand() </a:t>
            </a:r>
            <a:r>
              <a:rPr lang="en-US" sz="2400" dirty="0">
                <a:solidFill>
                  <a:schemeClr val="accent3"/>
                </a:solidFill>
              </a:rPr>
              <a:t>–returns random number between 0-1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Sin()</a:t>
            </a:r>
            <a:r>
              <a:rPr lang="en-US" sz="2400" dirty="0">
                <a:solidFill>
                  <a:schemeClr val="accent3"/>
                </a:solidFill>
              </a:rPr>
              <a:t> –can be used to simulate oscillatory data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687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 </a:t>
            </a:r>
            <a:r>
              <a:rPr lang="en" dirty="0" err="1"/>
              <a:t>cont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FFT and the Welch method are not the only options for spectral analysis, we can compute changes in frequency across time.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Yet, there is an inherent tradeoff between frequency and time resolution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86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Transformation that takes a real timeseries and returns the analytic signal represented by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 of the time series and the </a:t>
            </a:r>
            <a:r>
              <a:rPr lang="en-US" sz="2400" b="1" dirty="0"/>
              <a:t>phase</a:t>
            </a:r>
            <a:r>
              <a:rPr lang="en-US" sz="2400" dirty="0"/>
              <a:t> of the oscillation</a:t>
            </a:r>
          </a:p>
          <a:p>
            <a:pPr algn="l">
              <a:lnSpc>
                <a:spcPct val="150000"/>
              </a:lnSpc>
            </a:pPr>
            <a:r>
              <a:rPr lang="en-US" sz="2400" dirty="0"/>
              <a:t>This is one way of computing spectral power over time!</a:t>
            </a:r>
          </a:p>
        </p:txBody>
      </p:sp>
    </p:spTree>
    <p:extLst>
      <p:ext uri="{BB962C8B-B14F-4D97-AF65-F5344CB8AC3E}">
        <p14:creationId xmlns:p14="http://schemas.microsoft.com/office/powerpoint/2010/main" val="183625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 Hilbert transform takes the signal </a:t>
            </a:r>
            <a:r>
              <a:rPr lang="en-US" sz="2400" b="1" dirty="0"/>
              <a:t>s(t)</a:t>
            </a:r>
            <a:r>
              <a:rPr lang="en-US" sz="2400" dirty="0"/>
              <a:t> and tries to express it as an analytic signal with both composed of both </a:t>
            </a:r>
            <a:r>
              <a:rPr lang="en-US" sz="2400" b="1" dirty="0"/>
              <a:t>real</a:t>
            </a:r>
            <a:r>
              <a:rPr lang="en-US" sz="2400" dirty="0"/>
              <a:t> and </a:t>
            </a:r>
            <a:r>
              <a:rPr lang="en-US" sz="2400" b="1" dirty="0"/>
              <a:t>imaginary</a:t>
            </a:r>
            <a:r>
              <a:rPr lang="en-US" sz="2400" dirty="0"/>
              <a:t> parts</a:t>
            </a:r>
          </a:p>
        </p:txBody>
      </p:sp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075BAE6-8CBF-4D46-9985-AC6A4A532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55" t="38323" r="39347" b="45117"/>
          <a:stretch/>
        </p:blipFill>
        <p:spPr>
          <a:xfrm>
            <a:off x="3555039" y="3412103"/>
            <a:ext cx="2018271" cy="54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3888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Hilbert Transform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In MATLAB, the function </a:t>
            </a:r>
            <a:r>
              <a:rPr lang="en-US" sz="2400" b="1" dirty="0"/>
              <a:t>Hilbert() </a:t>
            </a:r>
            <a:r>
              <a:rPr lang="en-US" sz="2400" dirty="0"/>
              <a:t>returns the complex number output of your signal. The real part </a:t>
            </a:r>
            <a:r>
              <a:rPr lang="en-US" sz="2400" b="1" dirty="0"/>
              <a:t>abs(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reflecting the </a:t>
            </a:r>
            <a:r>
              <a:rPr lang="en-US" sz="2400" b="1" dirty="0"/>
              <a:t>instantaneous</a:t>
            </a:r>
            <a:r>
              <a:rPr lang="en-US" sz="2400" dirty="0"/>
              <a:t> </a:t>
            </a:r>
            <a:r>
              <a:rPr lang="en-US" sz="2400" b="1" dirty="0"/>
              <a:t>amplitude</a:t>
            </a:r>
            <a:r>
              <a:rPr lang="en-US" sz="2400" dirty="0"/>
              <a:t>, and the imaginary part </a:t>
            </a:r>
            <a:r>
              <a:rPr lang="en-US" sz="2400" b="1" dirty="0"/>
              <a:t>angle(</a:t>
            </a:r>
            <a:r>
              <a:rPr lang="en-US" sz="2400" b="1" dirty="0" err="1"/>
              <a:t>hil</a:t>
            </a:r>
            <a:r>
              <a:rPr lang="en-US" sz="2400" b="1" dirty="0"/>
              <a:t>) </a:t>
            </a:r>
            <a:r>
              <a:rPr lang="en-US" sz="2400" dirty="0"/>
              <a:t>being the </a:t>
            </a:r>
            <a:r>
              <a:rPr lang="en-US" sz="2400" b="1" dirty="0"/>
              <a:t>phase</a:t>
            </a:r>
            <a:r>
              <a:rPr lang="en-US" sz="2400" dirty="0"/>
              <a:t> of the signal</a:t>
            </a:r>
          </a:p>
        </p:txBody>
      </p:sp>
    </p:spTree>
    <p:extLst>
      <p:ext uri="{BB962C8B-B14F-4D97-AF65-F5344CB8AC3E}">
        <p14:creationId xmlns:p14="http://schemas.microsoft.com/office/powerpoint/2010/main" val="509631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Useful function in MATLAB to find local maxima or minima in your data based on several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modify function to use different local peak criteria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Can input descriptive statistics for reference (e.g. std)</a:t>
            </a:r>
          </a:p>
          <a:p>
            <a:pPr algn="l">
              <a:lnSpc>
                <a:spcPct val="150000"/>
              </a:lnSpc>
            </a:pP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1204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Find peaks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CA" sz="2400" dirty="0"/>
              <a:t>'</a:t>
            </a:r>
            <a:r>
              <a:rPr lang="en-CA" sz="2400" dirty="0" err="1"/>
              <a:t>MinPeakDistance</a:t>
            </a:r>
            <a:r>
              <a:rPr lang="en-CA" sz="2400" dirty="0"/>
              <a:t>’ –distance between peaks</a:t>
            </a: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Npeaks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–maximum number of peaks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MinPeakHeight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height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</a:t>
            </a:r>
            <a:r>
              <a:rPr lang="en-CA" sz="2400" dirty="0" err="1">
                <a:solidFill>
                  <a:schemeClr val="accent3"/>
                </a:solidFill>
              </a:rPr>
              <a:t>MinPeakProminence</a:t>
            </a:r>
            <a:r>
              <a:rPr lang="en-CA" sz="2400" dirty="0">
                <a:solidFill>
                  <a:schemeClr val="accent3"/>
                </a:solidFill>
              </a:rPr>
              <a:t>’ </a:t>
            </a:r>
            <a:r>
              <a:rPr lang="en-CA" sz="2400" dirty="0"/>
              <a:t>–minimum prominence of peak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‘Threshold’</a:t>
            </a:r>
            <a:r>
              <a:rPr lang="en-CA" sz="2400" dirty="0"/>
              <a:t> –minimum difference between peak and neighbours</a:t>
            </a:r>
            <a:endParaRPr lang="en-CA" sz="2400" dirty="0">
              <a:solidFill>
                <a:schemeClr val="accent3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CA" sz="2400" dirty="0">
                <a:solidFill>
                  <a:schemeClr val="accent3"/>
                </a:solidFill>
              </a:rPr>
              <a:t>Etc..</a:t>
            </a: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5553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There are many toolboxes in addition to the basic functions of MATLAB, some are developed my MATLAB and others are </a:t>
            </a:r>
            <a:r>
              <a:rPr lang="en-US" sz="2400" b="1" dirty="0"/>
              <a:t>external</a:t>
            </a:r>
            <a:r>
              <a:rPr lang="en-US" sz="2400" dirty="0"/>
              <a:t> and need downloading</a:t>
            </a:r>
          </a:p>
        </p:txBody>
      </p:sp>
    </p:spTree>
    <p:extLst>
      <p:ext uri="{BB962C8B-B14F-4D97-AF65-F5344CB8AC3E}">
        <p14:creationId xmlns:p14="http://schemas.microsoft.com/office/powerpoint/2010/main" val="36786309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Most external toolboxes can be downloaded from a website and installed either by running a command in the MATLAB terminal or by adding the toolbox to your MATLAB path </a:t>
            </a:r>
          </a:p>
        </p:txBody>
      </p:sp>
    </p:spTree>
    <p:extLst>
      <p:ext uri="{BB962C8B-B14F-4D97-AF65-F5344CB8AC3E}">
        <p14:creationId xmlns:p14="http://schemas.microsoft.com/office/powerpoint/2010/main" val="29379562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0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MATLAB Toolboxes</a:t>
            </a:r>
            <a:endParaRPr dirty="0"/>
          </a:p>
        </p:txBody>
      </p:sp>
      <p:sp>
        <p:nvSpPr>
          <p:cNvPr id="1017" name="Google Shape;1017;p40"/>
          <p:cNvSpPr/>
          <p:nvPr/>
        </p:nvSpPr>
        <p:spPr>
          <a:xfrm>
            <a:off x="7904030" y="11765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40"/>
          <p:cNvSpPr/>
          <p:nvPr/>
        </p:nvSpPr>
        <p:spPr>
          <a:xfrm>
            <a:off x="8510127" y="18279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40"/>
          <p:cNvSpPr/>
          <p:nvPr/>
        </p:nvSpPr>
        <p:spPr>
          <a:xfrm>
            <a:off x="7635724" y="165652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0"/>
          <p:cNvSpPr/>
          <p:nvPr/>
        </p:nvSpPr>
        <p:spPr>
          <a:xfrm>
            <a:off x="8510120" y="7259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1" name="Google Shape;1021;p40"/>
          <p:cNvGrpSpPr/>
          <p:nvPr/>
        </p:nvGrpSpPr>
        <p:grpSpPr>
          <a:xfrm>
            <a:off x="106204" y="4196623"/>
            <a:ext cx="2348965" cy="1047005"/>
            <a:chOff x="207675" y="4196607"/>
            <a:chExt cx="2114090" cy="942314"/>
          </a:xfrm>
        </p:grpSpPr>
        <p:sp>
          <p:nvSpPr>
            <p:cNvPr id="1022" name="Google Shape;1022;p40"/>
            <p:cNvSpPr/>
            <p:nvPr/>
          </p:nvSpPr>
          <p:spPr>
            <a:xfrm>
              <a:off x="252785" y="4693315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34"/>
                  </a:cubicBezTo>
                  <a:lnTo>
                    <a:pt x="0" y="3406"/>
                  </a:lnTo>
                  <a:cubicBezTo>
                    <a:pt x="0" y="5239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8714" y="4689301"/>
              <a:ext cx="2041378" cy="389022"/>
            </a:xfrm>
            <a:custGeom>
              <a:avLst/>
              <a:gdLst/>
              <a:ahLst/>
              <a:cxnLst/>
              <a:rect l="l" t="t" r="r" b="b"/>
              <a:pathLst>
                <a:path w="36113" h="6882" extrusionOk="0">
                  <a:moveTo>
                    <a:pt x="35958" y="143"/>
                  </a:moveTo>
                  <a:lnTo>
                    <a:pt x="35958" y="6727"/>
                  </a:lnTo>
                  <a:lnTo>
                    <a:pt x="3406" y="6727"/>
                  </a:lnTo>
                  <a:cubicBezTo>
                    <a:pt x="1608" y="6727"/>
                    <a:pt x="144" y="5263"/>
                    <a:pt x="144" y="3477"/>
                  </a:cubicBezTo>
                  <a:lnTo>
                    <a:pt x="144" y="3405"/>
                  </a:lnTo>
                  <a:cubicBezTo>
                    <a:pt x="144" y="1607"/>
                    <a:pt x="1608" y="143"/>
                    <a:pt x="3406" y="143"/>
                  </a:cubicBezTo>
                  <a:close/>
                  <a:moveTo>
                    <a:pt x="3406" y="0"/>
                  </a:moveTo>
                  <a:cubicBezTo>
                    <a:pt x="1525" y="0"/>
                    <a:pt x="1" y="1524"/>
                    <a:pt x="1" y="3405"/>
                  </a:cubicBezTo>
                  <a:lnTo>
                    <a:pt x="1" y="3477"/>
                  </a:lnTo>
                  <a:cubicBezTo>
                    <a:pt x="1" y="5346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6"/>
                    <a:pt x="36113" y="6799"/>
                  </a:cubicBezTo>
                  <a:lnTo>
                    <a:pt x="36113" y="72"/>
                  </a:lnTo>
                  <a:cubicBezTo>
                    <a:pt x="36113" y="36"/>
                    <a:pt x="36077" y="0"/>
                    <a:pt x="360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11745" y="4656289"/>
              <a:ext cx="2105932" cy="454368"/>
            </a:xfrm>
            <a:custGeom>
              <a:avLst/>
              <a:gdLst/>
              <a:ahLst/>
              <a:cxnLst/>
              <a:rect l="l" t="t" r="r" b="b"/>
              <a:pathLst>
                <a:path w="37255" h="8038" extrusionOk="0">
                  <a:moveTo>
                    <a:pt x="4024" y="1"/>
                  </a:moveTo>
                  <a:cubicBezTo>
                    <a:pt x="1798" y="1"/>
                    <a:pt x="0" y="1799"/>
                    <a:pt x="0" y="4025"/>
                  </a:cubicBezTo>
                  <a:cubicBezTo>
                    <a:pt x="0" y="6240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3"/>
                  </a:lnTo>
                  <a:lnTo>
                    <a:pt x="4060" y="7383"/>
                  </a:lnTo>
                  <a:cubicBezTo>
                    <a:pt x="2215" y="7383"/>
                    <a:pt x="726" y="5894"/>
                    <a:pt x="726" y="4049"/>
                  </a:cubicBezTo>
                  <a:lnTo>
                    <a:pt x="726" y="3989"/>
                  </a:lnTo>
                  <a:cubicBezTo>
                    <a:pt x="726" y="2144"/>
                    <a:pt x="2215" y="656"/>
                    <a:pt x="4060" y="656"/>
                  </a:cubicBezTo>
                  <a:lnTo>
                    <a:pt x="37255" y="656"/>
                  </a:lnTo>
                  <a:lnTo>
                    <a:pt x="372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07675" y="4652276"/>
              <a:ext cx="2114072" cy="462395"/>
            </a:xfrm>
            <a:custGeom>
              <a:avLst/>
              <a:gdLst/>
              <a:ahLst/>
              <a:cxnLst/>
              <a:rect l="l" t="t" r="r" b="b"/>
              <a:pathLst>
                <a:path w="37399" h="8180" extrusionOk="0">
                  <a:moveTo>
                    <a:pt x="37255" y="155"/>
                  </a:moveTo>
                  <a:lnTo>
                    <a:pt x="37255" y="655"/>
                  </a:lnTo>
                  <a:lnTo>
                    <a:pt x="4132" y="655"/>
                  </a:lnTo>
                  <a:cubicBezTo>
                    <a:pt x="2251" y="655"/>
                    <a:pt x="727" y="2179"/>
                    <a:pt x="727" y="4060"/>
                  </a:cubicBezTo>
                  <a:lnTo>
                    <a:pt x="727" y="4132"/>
                  </a:lnTo>
                  <a:cubicBezTo>
                    <a:pt x="727" y="6001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63"/>
                    <a:pt x="155" y="4096"/>
                  </a:cubicBezTo>
                  <a:cubicBezTo>
                    <a:pt x="155" y="1917"/>
                    <a:pt x="1918" y="155"/>
                    <a:pt x="4096" y="155"/>
                  </a:cubicBezTo>
                  <a:close/>
                  <a:moveTo>
                    <a:pt x="4096" y="0"/>
                  </a:moveTo>
                  <a:cubicBezTo>
                    <a:pt x="1834" y="0"/>
                    <a:pt x="1" y="1834"/>
                    <a:pt x="1" y="4096"/>
                  </a:cubicBezTo>
                  <a:cubicBezTo>
                    <a:pt x="1" y="6346"/>
                    <a:pt x="1834" y="8180"/>
                    <a:pt x="4096" y="8180"/>
                  </a:cubicBezTo>
                  <a:lnTo>
                    <a:pt x="37327" y="8180"/>
                  </a:lnTo>
                  <a:cubicBezTo>
                    <a:pt x="37362" y="8180"/>
                    <a:pt x="37398" y="8156"/>
                    <a:pt x="37398" y="8108"/>
                  </a:cubicBezTo>
                  <a:lnTo>
                    <a:pt x="37398" y="7454"/>
                  </a:lnTo>
                  <a:cubicBezTo>
                    <a:pt x="37398" y="7418"/>
                    <a:pt x="37362" y="7382"/>
                    <a:pt x="37327" y="7382"/>
                  </a:cubicBezTo>
                  <a:lnTo>
                    <a:pt x="4132" y="7382"/>
                  </a:lnTo>
                  <a:cubicBezTo>
                    <a:pt x="2334" y="7382"/>
                    <a:pt x="870" y="5918"/>
                    <a:pt x="870" y="4132"/>
                  </a:cubicBezTo>
                  <a:lnTo>
                    <a:pt x="870" y="4060"/>
                  </a:lnTo>
                  <a:cubicBezTo>
                    <a:pt x="870" y="2262"/>
                    <a:pt x="2334" y="798"/>
                    <a:pt x="4132" y="798"/>
                  </a:cubicBezTo>
                  <a:lnTo>
                    <a:pt x="37327" y="798"/>
                  </a:lnTo>
                  <a:cubicBezTo>
                    <a:pt x="37362" y="798"/>
                    <a:pt x="37398" y="774"/>
                    <a:pt x="37398" y="727"/>
                  </a:cubicBezTo>
                  <a:lnTo>
                    <a:pt x="37398" y="72"/>
                  </a:lnTo>
                  <a:cubicBezTo>
                    <a:pt x="37398" y="36"/>
                    <a:pt x="37362" y="0"/>
                    <a:pt x="3732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1070522" y="5073576"/>
              <a:ext cx="1247166" cy="37082"/>
            </a:xfrm>
            <a:custGeom>
              <a:avLst/>
              <a:gdLst/>
              <a:ahLst/>
              <a:cxnLst/>
              <a:rect l="l" t="t" r="r" b="b"/>
              <a:pathLst>
                <a:path w="22063" h="656" extrusionOk="0">
                  <a:moveTo>
                    <a:pt x="405" y="1"/>
                  </a:moveTo>
                  <a:lnTo>
                    <a:pt x="0" y="655"/>
                  </a:lnTo>
                  <a:lnTo>
                    <a:pt x="22063" y="655"/>
                  </a:lnTo>
                  <a:lnTo>
                    <a:pt x="22063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066508" y="5069562"/>
              <a:ext cx="1255250" cy="45109"/>
            </a:xfrm>
            <a:custGeom>
              <a:avLst/>
              <a:gdLst/>
              <a:ahLst/>
              <a:cxnLst/>
              <a:rect l="l" t="t" r="r" b="b"/>
              <a:pathLst>
                <a:path w="22206" h="798" extrusionOk="0">
                  <a:moveTo>
                    <a:pt x="22062" y="155"/>
                  </a:moveTo>
                  <a:lnTo>
                    <a:pt x="22062" y="655"/>
                  </a:lnTo>
                  <a:lnTo>
                    <a:pt x="214" y="655"/>
                  </a:lnTo>
                  <a:lnTo>
                    <a:pt x="512" y="155"/>
                  </a:lnTo>
                  <a:close/>
                  <a:moveTo>
                    <a:pt x="476" y="0"/>
                  </a:moveTo>
                  <a:cubicBezTo>
                    <a:pt x="452" y="0"/>
                    <a:pt x="429" y="12"/>
                    <a:pt x="405" y="36"/>
                  </a:cubicBezTo>
                  <a:lnTo>
                    <a:pt x="12" y="691"/>
                  </a:lnTo>
                  <a:cubicBezTo>
                    <a:pt x="0" y="714"/>
                    <a:pt x="0" y="738"/>
                    <a:pt x="12" y="762"/>
                  </a:cubicBezTo>
                  <a:cubicBezTo>
                    <a:pt x="24" y="786"/>
                    <a:pt x="48" y="798"/>
                    <a:pt x="71" y="798"/>
                  </a:cubicBezTo>
                  <a:lnTo>
                    <a:pt x="22134" y="798"/>
                  </a:lnTo>
                  <a:cubicBezTo>
                    <a:pt x="22169" y="798"/>
                    <a:pt x="22205" y="774"/>
                    <a:pt x="22205" y="726"/>
                  </a:cubicBezTo>
                  <a:lnTo>
                    <a:pt x="22205" y="72"/>
                  </a:lnTo>
                  <a:cubicBezTo>
                    <a:pt x="22205" y="36"/>
                    <a:pt x="22169" y="0"/>
                    <a:pt x="2213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1324955" y="4656289"/>
              <a:ext cx="992736" cy="37082"/>
            </a:xfrm>
            <a:custGeom>
              <a:avLst/>
              <a:gdLst/>
              <a:ahLst/>
              <a:cxnLst/>
              <a:rect l="l" t="t" r="r" b="b"/>
              <a:pathLst>
                <a:path w="17562" h="656" extrusionOk="0">
                  <a:moveTo>
                    <a:pt x="405" y="1"/>
                  </a:moveTo>
                  <a:lnTo>
                    <a:pt x="0" y="656"/>
                  </a:lnTo>
                  <a:lnTo>
                    <a:pt x="17562" y="656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1320207" y="4652276"/>
              <a:ext cx="1001554" cy="45109"/>
            </a:xfrm>
            <a:custGeom>
              <a:avLst/>
              <a:gdLst/>
              <a:ahLst/>
              <a:cxnLst/>
              <a:rect l="l" t="t" r="r" b="b"/>
              <a:pathLst>
                <a:path w="17718" h="798" extrusionOk="0">
                  <a:moveTo>
                    <a:pt x="17574" y="155"/>
                  </a:moveTo>
                  <a:lnTo>
                    <a:pt x="17574" y="655"/>
                  </a:lnTo>
                  <a:lnTo>
                    <a:pt x="215" y="655"/>
                  </a:lnTo>
                  <a:lnTo>
                    <a:pt x="525" y="155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25" y="691"/>
                  </a:lnTo>
                  <a:cubicBezTo>
                    <a:pt x="13" y="715"/>
                    <a:pt x="1" y="738"/>
                    <a:pt x="25" y="762"/>
                  </a:cubicBezTo>
                  <a:cubicBezTo>
                    <a:pt x="36" y="786"/>
                    <a:pt x="60" y="798"/>
                    <a:pt x="84" y="798"/>
                  </a:cubicBezTo>
                  <a:lnTo>
                    <a:pt x="17646" y="798"/>
                  </a:lnTo>
                  <a:cubicBezTo>
                    <a:pt x="17681" y="798"/>
                    <a:pt x="17717" y="774"/>
                    <a:pt x="17717" y="727"/>
                  </a:cubicBezTo>
                  <a:lnTo>
                    <a:pt x="17717" y="72"/>
                  </a:lnTo>
                  <a:cubicBezTo>
                    <a:pt x="17717" y="36"/>
                    <a:pt x="17681" y="0"/>
                    <a:pt x="1764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746785" y="4879743"/>
              <a:ext cx="1207484" cy="8140"/>
            </a:xfrm>
            <a:custGeom>
              <a:avLst/>
              <a:gdLst/>
              <a:ahLst/>
              <a:cxnLst/>
              <a:rect l="l" t="t" r="r" b="b"/>
              <a:pathLst>
                <a:path w="21361" h="144" extrusionOk="0">
                  <a:moveTo>
                    <a:pt x="72" y="1"/>
                  </a:moveTo>
                  <a:cubicBezTo>
                    <a:pt x="36" y="1"/>
                    <a:pt x="1" y="24"/>
                    <a:pt x="1" y="72"/>
                  </a:cubicBezTo>
                  <a:cubicBezTo>
                    <a:pt x="1" y="108"/>
                    <a:pt x="36" y="143"/>
                    <a:pt x="72" y="143"/>
                  </a:cubicBezTo>
                  <a:lnTo>
                    <a:pt x="21289" y="143"/>
                  </a:lnTo>
                  <a:cubicBezTo>
                    <a:pt x="21325" y="143"/>
                    <a:pt x="21360" y="108"/>
                    <a:pt x="21360" y="72"/>
                  </a:cubicBezTo>
                  <a:cubicBezTo>
                    <a:pt x="21360" y="24"/>
                    <a:pt x="21325" y="1"/>
                    <a:pt x="212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467479" y="4879743"/>
              <a:ext cx="182471" cy="8140"/>
            </a:xfrm>
            <a:custGeom>
              <a:avLst/>
              <a:gdLst/>
              <a:ahLst/>
              <a:cxnLst/>
              <a:rect l="l" t="t" r="r" b="b"/>
              <a:pathLst>
                <a:path w="3228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08"/>
                    <a:pt x="36" y="143"/>
                    <a:pt x="72" y="143"/>
                  </a:cubicBezTo>
                  <a:lnTo>
                    <a:pt x="3144" y="143"/>
                  </a:lnTo>
                  <a:cubicBezTo>
                    <a:pt x="3191" y="143"/>
                    <a:pt x="3227" y="108"/>
                    <a:pt x="3227" y="72"/>
                  </a:cubicBezTo>
                  <a:cubicBezTo>
                    <a:pt x="3227" y="24"/>
                    <a:pt x="3191" y="1"/>
                    <a:pt x="314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732653" y="4996868"/>
              <a:ext cx="873633" cy="8762"/>
            </a:xfrm>
            <a:custGeom>
              <a:avLst/>
              <a:gdLst/>
              <a:ahLst/>
              <a:cxnLst/>
              <a:rect l="l" t="t" r="r" b="b"/>
              <a:pathLst>
                <a:path w="15455" h="155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15372" y="155"/>
                  </a:lnTo>
                  <a:cubicBezTo>
                    <a:pt x="15419" y="155"/>
                    <a:pt x="15455" y="119"/>
                    <a:pt x="15455" y="84"/>
                  </a:cubicBezTo>
                  <a:cubicBezTo>
                    <a:pt x="15455" y="36"/>
                    <a:pt x="15419" y="0"/>
                    <a:pt x="153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1066508" y="4735710"/>
              <a:ext cx="370877" cy="8140"/>
            </a:xfrm>
            <a:custGeom>
              <a:avLst/>
              <a:gdLst/>
              <a:ahLst/>
              <a:cxnLst/>
              <a:rect l="l" t="t" r="r" b="b"/>
              <a:pathLst>
                <a:path w="6561" h="144" extrusionOk="0">
                  <a:moveTo>
                    <a:pt x="71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3"/>
                    <a:pt x="71" y="143"/>
                  </a:cubicBezTo>
                  <a:lnTo>
                    <a:pt x="6489" y="143"/>
                  </a:lnTo>
                  <a:cubicBezTo>
                    <a:pt x="6525" y="143"/>
                    <a:pt x="6560" y="120"/>
                    <a:pt x="6560" y="72"/>
                  </a:cubicBezTo>
                  <a:cubicBezTo>
                    <a:pt x="6560" y="36"/>
                    <a:pt x="6525" y="1"/>
                    <a:pt x="64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838982" y="4789581"/>
              <a:ext cx="173031" cy="345270"/>
            </a:xfrm>
            <a:custGeom>
              <a:avLst/>
              <a:gdLst/>
              <a:ahLst/>
              <a:cxnLst/>
              <a:rect l="l" t="t" r="r" b="b"/>
              <a:pathLst>
                <a:path w="3061" h="6108" extrusionOk="0">
                  <a:moveTo>
                    <a:pt x="1" y="0"/>
                  </a:moveTo>
                  <a:lnTo>
                    <a:pt x="1" y="6108"/>
                  </a:lnTo>
                  <a:lnTo>
                    <a:pt x="1525" y="4263"/>
                  </a:lnTo>
                  <a:lnTo>
                    <a:pt x="3061" y="6108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834969" y="4785511"/>
              <a:ext cx="181114" cy="353410"/>
            </a:xfrm>
            <a:custGeom>
              <a:avLst/>
              <a:gdLst/>
              <a:ahLst/>
              <a:cxnLst/>
              <a:rect l="l" t="t" r="r" b="b"/>
              <a:pathLst>
                <a:path w="3204" h="6252" extrusionOk="0">
                  <a:moveTo>
                    <a:pt x="3048" y="144"/>
                  </a:moveTo>
                  <a:lnTo>
                    <a:pt x="3048" y="5966"/>
                  </a:lnTo>
                  <a:lnTo>
                    <a:pt x="1655" y="4287"/>
                  </a:lnTo>
                  <a:cubicBezTo>
                    <a:pt x="1643" y="4275"/>
                    <a:pt x="1620" y="4263"/>
                    <a:pt x="1596" y="4263"/>
                  </a:cubicBezTo>
                  <a:cubicBezTo>
                    <a:pt x="1572" y="4263"/>
                    <a:pt x="1560" y="4275"/>
                    <a:pt x="1536" y="4287"/>
                  </a:cubicBezTo>
                  <a:lnTo>
                    <a:pt x="143" y="5966"/>
                  </a:lnTo>
                  <a:lnTo>
                    <a:pt x="143" y="144"/>
                  </a:lnTo>
                  <a:close/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lnTo>
                    <a:pt x="0" y="6180"/>
                  </a:lnTo>
                  <a:cubicBezTo>
                    <a:pt x="0" y="6204"/>
                    <a:pt x="12" y="6240"/>
                    <a:pt x="48" y="6240"/>
                  </a:cubicBezTo>
                  <a:cubicBezTo>
                    <a:pt x="58" y="6244"/>
                    <a:pt x="70" y="6247"/>
                    <a:pt x="82" y="6247"/>
                  </a:cubicBezTo>
                  <a:cubicBezTo>
                    <a:pt x="99" y="6247"/>
                    <a:pt x="117" y="6242"/>
                    <a:pt x="131" y="6228"/>
                  </a:cubicBezTo>
                  <a:lnTo>
                    <a:pt x="1596" y="4454"/>
                  </a:lnTo>
                  <a:lnTo>
                    <a:pt x="3072" y="6228"/>
                  </a:lnTo>
                  <a:cubicBezTo>
                    <a:pt x="3084" y="6240"/>
                    <a:pt x="3108" y="6251"/>
                    <a:pt x="3132" y="6251"/>
                  </a:cubicBezTo>
                  <a:cubicBezTo>
                    <a:pt x="3132" y="6251"/>
                    <a:pt x="3144" y="6251"/>
                    <a:pt x="3155" y="6240"/>
                  </a:cubicBezTo>
                  <a:cubicBezTo>
                    <a:pt x="3179" y="6240"/>
                    <a:pt x="3203" y="6204"/>
                    <a:pt x="3203" y="6180"/>
                  </a:cubicBezTo>
                  <a:lnTo>
                    <a:pt x="3203" y="72"/>
                  </a:lnTo>
                  <a:cubicBezTo>
                    <a:pt x="3203" y="36"/>
                    <a:pt x="3167" y="1"/>
                    <a:pt x="31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862554" y="4879064"/>
              <a:ext cx="8140" cy="169017"/>
            </a:xfrm>
            <a:custGeom>
              <a:avLst/>
              <a:gdLst/>
              <a:ahLst/>
              <a:cxnLst/>
              <a:rect l="l" t="t" r="r" b="b"/>
              <a:pathLst>
                <a:path w="144" h="2990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2918"/>
                  </a:lnTo>
                  <a:cubicBezTo>
                    <a:pt x="0" y="2965"/>
                    <a:pt x="24" y="2989"/>
                    <a:pt x="72" y="2989"/>
                  </a:cubicBezTo>
                  <a:cubicBezTo>
                    <a:pt x="108" y="2989"/>
                    <a:pt x="143" y="2965"/>
                    <a:pt x="143" y="2918"/>
                  </a:cubicBezTo>
                  <a:lnTo>
                    <a:pt x="143" y="84"/>
                  </a:lnTo>
                  <a:cubicBezTo>
                    <a:pt x="143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862554" y="4801000"/>
              <a:ext cx="92253" cy="56584"/>
            </a:xfrm>
            <a:custGeom>
              <a:avLst/>
              <a:gdLst/>
              <a:ahLst/>
              <a:cxnLst/>
              <a:rect l="l" t="t" r="r" b="b"/>
              <a:pathLst>
                <a:path w="1632" h="1001" extrusionOk="0">
                  <a:moveTo>
                    <a:pt x="72" y="1"/>
                  </a:moveTo>
                  <a:cubicBezTo>
                    <a:pt x="24" y="1"/>
                    <a:pt x="0" y="36"/>
                    <a:pt x="0" y="84"/>
                  </a:cubicBezTo>
                  <a:lnTo>
                    <a:pt x="0" y="917"/>
                  </a:lnTo>
                  <a:cubicBezTo>
                    <a:pt x="0" y="965"/>
                    <a:pt x="24" y="1001"/>
                    <a:pt x="72" y="1001"/>
                  </a:cubicBezTo>
                  <a:cubicBezTo>
                    <a:pt x="108" y="1001"/>
                    <a:pt x="143" y="965"/>
                    <a:pt x="143" y="917"/>
                  </a:cubicBezTo>
                  <a:lnTo>
                    <a:pt x="143" y="155"/>
                  </a:lnTo>
                  <a:lnTo>
                    <a:pt x="1560" y="155"/>
                  </a:lnTo>
                  <a:cubicBezTo>
                    <a:pt x="1596" y="155"/>
                    <a:pt x="1632" y="120"/>
                    <a:pt x="1632" y="84"/>
                  </a:cubicBezTo>
                  <a:cubicBezTo>
                    <a:pt x="1632" y="36"/>
                    <a:pt x="1596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52785" y="4238324"/>
              <a:ext cx="2033294" cy="380317"/>
            </a:xfrm>
            <a:custGeom>
              <a:avLst/>
              <a:gdLst/>
              <a:ahLst/>
              <a:cxnLst/>
              <a:rect l="l" t="t" r="r" b="b"/>
              <a:pathLst>
                <a:path w="35970" h="6728" extrusionOk="0">
                  <a:moveTo>
                    <a:pt x="3334" y="1"/>
                  </a:moveTo>
                  <a:cubicBezTo>
                    <a:pt x="1489" y="1"/>
                    <a:pt x="0" y="1489"/>
                    <a:pt x="0" y="3323"/>
                  </a:cubicBezTo>
                  <a:lnTo>
                    <a:pt x="0" y="3394"/>
                  </a:lnTo>
                  <a:cubicBezTo>
                    <a:pt x="0" y="5240"/>
                    <a:pt x="1489" y="6728"/>
                    <a:pt x="3334" y="6728"/>
                  </a:cubicBezTo>
                  <a:lnTo>
                    <a:pt x="35969" y="6728"/>
                  </a:lnTo>
                  <a:lnTo>
                    <a:pt x="3596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48714" y="4233632"/>
              <a:ext cx="2041378" cy="389079"/>
            </a:xfrm>
            <a:custGeom>
              <a:avLst/>
              <a:gdLst/>
              <a:ahLst/>
              <a:cxnLst/>
              <a:rect l="l" t="t" r="r" b="b"/>
              <a:pathLst>
                <a:path w="36113" h="6883" extrusionOk="0">
                  <a:moveTo>
                    <a:pt x="35958" y="155"/>
                  </a:moveTo>
                  <a:lnTo>
                    <a:pt x="35958" y="6739"/>
                  </a:lnTo>
                  <a:lnTo>
                    <a:pt x="3406" y="6739"/>
                  </a:lnTo>
                  <a:cubicBezTo>
                    <a:pt x="1608" y="6739"/>
                    <a:pt x="144" y="5275"/>
                    <a:pt x="144" y="3477"/>
                  </a:cubicBezTo>
                  <a:lnTo>
                    <a:pt x="144" y="3406"/>
                  </a:lnTo>
                  <a:cubicBezTo>
                    <a:pt x="144" y="1620"/>
                    <a:pt x="1608" y="155"/>
                    <a:pt x="3406" y="155"/>
                  </a:cubicBezTo>
                  <a:close/>
                  <a:moveTo>
                    <a:pt x="3406" y="1"/>
                  </a:moveTo>
                  <a:cubicBezTo>
                    <a:pt x="1525" y="1"/>
                    <a:pt x="1" y="1536"/>
                    <a:pt x="1" y="3406"/>
                  </a:cubicBezTo>
                  <a:lnTo>
                    <a:pt x="1" y="3477"/>
                  </a:lnTo>
                  <a:cubicBezTo>
                    <a:pt x="1" y="5358"/>
                    <a:pt x="1525" y="6882"/>
                    <a:pt x="3406" y="6882"/>
                  </a:cubicBezTo>
                  <a:lnTo>
                    <a:pt x="36041" y="6882"/>
                  </a:lnTo>
                  <a:cubicBezTo>
                    <a:pt x="36077" y="6882"/>
                    <a:pt x="36113" y="6847"/>
                    <a:pt x="36113" y="6811"/>
                  </a:cubicBezTo>
                  <a:lnTo>
                    <a:pt x="36113" y="84"/>
                  </a:lnTo>
                  <a:cubicBezTo>
                    <a:pt x="36113" y="36"/>
                    <a:pt x="36077" y="1"/>
                    <a:pt x="360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11745" y="4201355"/>
              <a:ext cx="2105932" cy="454312"/>
            </a:xfrm>
            <a:custGeom>
              <a:avLst/>
              <a:gdLst/>
              <a:ahLst/>
              <a:cxnLst/>
              <a:rect l="l" t="t" r="r" b="b"/>
              <a:pathLst>
                <a:path w="37255" h="8037" extrusionOk="0">
                  <a:moveTo>
                    <a:pt x="4024" y="0"/>
                  </a:moveTo>
                  <a:cubicBezTo>
                    <a:pt x="1798" y="0"/>
                    <a:pt x="0" y="1798"/>
                    <a:pt x="0" y="4012"/>
                  </a:cubicBezTo>
                  <a:cubicBezTo>
                    <a:pt x="0" y="6239"/>
                    <a:pt x="1810" y="8037"/>
                    <a:pt x="4024" y="8037"/>
                  </a:cubicBezTo>
                  <a:lnTo>
                    <a:pt x="37255" y="8037"/>
                  </a:lnTo>
                  <a:lnTo>
                    <a:pt x="37255" y="7382"/>
                  </a:lnTo>
                  <a:lnTo>
                    <a:pt x="4060" y="7382"/>
                  </a:lnTo>
                  <a:cubicBezTo>
                    <a:pt x="2215" y="7382"/>
                    <a:pt x="726" y="5882"/>
                    <a:pt x="726" y="4048"/>
                  </a:cubicBezTo>
                  <a:lnTo>
                    <a:pt x="726" y="3977"/>
                  </a:lnTo>
                  <a:cubicBezTo>
                    <a:pt x="726" y="2143"/>
                    <a:pt x="2215" y="655"/>
                    <a:pt x="4060" y="655"/>
                  </a:cubicBezTo>
                  <a:lnTo>
                    <a:pt x="37255" y="655"/>
                  </a:lnTo>
                  <a:lnTo>
                    <a:pt x="3725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207675" y="4196607"/>
              <a:ext cx="2114072" cy="463130"/>
            </a:xfrm>
            <a:custGeom>
              <a:avLst/>
              <a:gdLst/>
              <a:ahLst/>
              <a:cxnLst/>
              <a:rect l="l" t="t" r="r" b="b"/>
              <a:pathLst>
                <a:path w="37399" h="8193" extrusionOk="0">
                  <a:moveTo>
                    <a:pt x="37255" y="156"/>
                  </a:moveTo>
                  <a:lnTo>
                    <a:pt x="37255" y="656"/>
                  </a:lnTo>
                  <a:lnTo>
                    <a:pt x="4132" y="656"/>
                  </a:lnTo>
                  <a:cubicBezTo>
                    <a:pt x="2251" y="656"/>
                    <a:pt x="727" y="2191"/>
                    <a:pt x="727" y="4061"/>
                  </a:cubicBezTo>
                  <a:lnTo>
                    <a:pt x="727" y="4132"/>
                  </a:lnTo>
                  <a:cubicBezTo>
                    <a:pt x="727" y="6013"/>
                    <a:pt x="2251" y="7537"/>
                    <a:pt x="4132" y="7537"/>
                  </a:cubicBezTo>
                  <a:lnTo>
                    <a:pt x="37255" y="7537"/>
                  </a:lnTo>
                  <a:lnTo>
                    <a:pt x="37255" y="8037"/>
                  </a:lnTo>
                  <a:lnTo>
                    <a:pt x="4096" y="8037"/>
                  </a:lnTo>
                  <a:cubicBezTo>
                    <a:pt x="1918" y="8037"/>
                    <a:pt x="155" y="6275"/>
                    <a:pt x="155" y="4096"/>
                  </a:cubicBezTo>
                  <a:cubicBezTo>
                    <a:pt x="155" y="1930"/>
                    <a:pt x="1918" y="156"/>
                    <a:pt x="4096" y="156"/>
                  </a:cubicBezTo>
                  <a:close/>
                  <a:moveTo>
                    <a:pt x="4096" y="1"/>
                  </a:moveTo>
                  <a:cubicBezTo>
                    <a:pt x="1834" y="1"/>
                    <a:pt x="1" y="1846"/>
                    <a:pt x="1" y="4096"/>
                  </a:cubicBezTo>
                  <a:cubicBezTo>
                    <a:pt x="1" y="6359"/>
                    <a:pt x="1834" y="8192"/>
                    <a:pt x="4096" y="8192"/>
                  </a:cubicBezTo>
                  <a:lnTo>
                    <a:pt x="37327" y="8192"/>
                  </a:lnTo>
                  <a:cubicBezTo>
                    <a:pt x="37362" y="8192"/>
                    <a:pt x="37398" y="8156"/>
                    <a:pt x="37398" y="8121"/>
                  </a:cubicBezTo>
                  <a:lnTo>
                    <a:pt x="37398" y="7466"/>
                  </a:lnTo>
                  <a:cubicBezTo>
                    <a:pt x="37398" y="7418"/>
                    <a:pt x="37362" y="7383"/>
                    <a:pt x="37327" y="7383"/>
                  </a:cubicBezTo>
                  <a:lnTo>
                    <a:pt x="4132" y="7383"/>
                  </a:lnTo>
                  <a:cubicBezTo>
                    <a:pt x="2334" y="7383"/>
                    <a:pt x="870" y="5930"/>
                    <a:pt x="870" y="4132"/>
                  </a:cubicBezTo>
                  <a:lnTo>
                    <a:pt x="870" y="4061"/>
                  </a:lnTo>
                  <a:cubicBezTo>
                    <a:pt x="870" y="2275"/>
                    <a:pt x="2334" y="810"/>
                    <a:pt x="4132" y="810"/>
                  </a:cubicBezTo>
                  <a:lnTo>
                    <a:pt x="37327" y="810"/>
                  </a:lnTo>
                  <a:cubicBezTo>
                    <a:pt x="37362" y="810"/>
                    <a:pt x="37398" y="775"/>
                    <a:pt x="37398" y="739"/>
                  </a:cubicBezTo>
                  <a:lnTo>
                    <a:pt x="37398" y="84"/>
                  </a:lnTo>
                  <a:cubicBezTo>
                    <a:pt x="37398" y="36"/>
                    <a:pt x="37362" y="1"/>
                    <a:pt x="373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348471" y="4618585"/>
              <a:ext cx="969221" cy="37082"/>
            </a:xfrm>
            <a:custGeom>
              <a:avLst/>
              <a:gdLst/>
              <a:ahLst/>
              <a:cxnLst/>
              <a:rect l="l" t="t" r="r" b="b"/>
              <a:pathLst>
                <a:path w="17146" h="656" extrusionOk="0">
                  <a:moveTo>
                    <a:pt x="394" y="1"/>
                  </a:moveTo>
                  <a:lnTo>
                    <a:pt x="1" y="656"/>
                  </a:lnTo>
                  <a:lnTo>
                    <a:pt x="17146" y="656"/>
                  </a:lnTo>
                  <a:lnTo>
                    <a:pt x="1714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343779" y="4614572"/>
              <a:ext cx="977982" cy="45165"/>
            </a:xfrm>
            <a:custGeom>
              <a:avLst/>
              <a:gdLst/>
              <a:ahLst/>
              <a:cxnLst/>
              <a:rect l="l" t="t" r="r" b="b"/>
              <a:pathLst>
                <a:path w="17301" h="799" extrusionOk="0">
                  <a:moveTo>
                    <a:pt x="17157" y="143"/>
                  </a:moveTo>
                  <a:lnTo>
                    <a:pt x="17157" y="643"/>
                  </a:lnTo>
                  <a:lnTo>
                    <a:pt x="215" y="643"/>
                  </a:lnTo>
                  <a:lnTo>
                    <a:pt x="524" y="143"/>
                  </a:lnTo>
                  <a:close/>
                  <a:moveTo>
                    <a:pt x="477" y="0"/>
                  </a:moveTo>
                  <a:cubicBezTo>
                    <a:pt x="453" y="0"/>
                    <a:pt x="429" y="12"/>
                    <a:pt x="417" y="36"/>
                  </a:cubicBezTo>
                  <a:lnTo>
                    <a:pt x="12" y="679"/>
                  </a:lnTo>
                  <a:cubicBezTo>
                    <a:pt x="0" y="703"/>
                    <a:pt x="0" y="739"/>
                    <a:pt x="12" y="762"/>
                  </a:cubicBezTo>
                  <a:cubicBezTo>
                    <a:pt x="24" y="786"/>
                    <a:pt x="48" y="798"/>
                    <a:pt x="84" y="798"/>
                  </a:cubicBezTo>
                  <a:lnTo>
                    <a:pt x="17229" y="798"/>
                  </a:lnTo>
                  <a:cubicBezTo>
                    <a:pt x="17264" y="798"/>
                    <a:pt x="17300" y="762"/>
                    <a:pt x="17300" y="727"/>
                  </a:cubicBezTo>
                  <a:lnTo>
                    <a:pt x="17300" y="72"/>
                  </a:lnTo>
                  <a:cubicBezTo>
                    <a:pt x="17300" y="24"/>
                    <a:pt x="17264" y="0"/>
                    <a:pt x="1722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602226" y="4201355"/>
              <a:ext cx="715469" cy="37026"/>
            </a:xfrm>
            <a:custGeom>
              <a:avLst/>
              <a:gdLst/>
              <a:ahLst/>
              <a:cxnLst/>
              <a:rect l="l" t="t" r="r" b="b"/>
              <a:pathLst>
                <a:path w="12657" h="655" extrusionOk="0">
                  <a:moveTo>
                    <a:pt x="405" y="0"/>
                  </a:moveTo>
                  <a:lnTo>
                    <a:pt x="0" y="655"/>
                  </a:lnTo>
                  <a:lnTo>
                    <a:pt x="12657" y="655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598156" y="4197285"/>
              <a:ext cx="723609" cy="45165"/>
            </a:xfrm>
            <a:custGeom>
              <a:avLst/>
              <a:gdLst/>
              <a:ahLst/>
              <a:cxnLst/>
              <a:rect l="l" t="t" r="r" b="b"/>
              <a:pathLst>
                <a:path w="12801" h="799" extrusionOk="0">
                  <a:moveTo>
                    <a:pt x="12657" y="144"/>
                  </a:moveTo>
                  <a:lnTo>
                    <a:pt x="12657" y="644"/>
                  </a:lnTo>
                  <a:lnTo>
                    <a:pt x="215" y="644"/>
                  </a:lnTo>
                  <a:lnTo>
                    <a:pt x="513" y="144"/>
                  </a:lnTo>
                  <a:close/>
                  <a:moveTo>
                    <a:pt x="477" y="1"/>
                  </a:moveTo>
                  <a:cubicBezTo>
                    <a:pt x="442" y="1"/>
                    <a:pt x="418" y="13"/>
                    <a:pt x="406" y="36"/>
                  </a:cubicBezTo>
                  <a:lnTo>
                    <a:pt x="13" y="691"/>
                  </a:lnTo>
                  <a:cubicBezTo>
                    <a:pt x="1" y="703"/>
                    <a:pt x="1" y="739"/>
                    <a:pt x="13" y="763"/>
                  </a:cubicBezTo>
                  <a:cubicBezTo>
                    <a:pt x="25" y="786"/>
                    <a:pt x="49" y="798"/>
                    <a:pt x="72" y="798"/>
                  </a:cubicBezTo>
                  <a:lnTo>
                    <a:pt x="12729" y="798"/>
                  </a:lnTo>
                  <a:cubicBezTo>
                    <a:pt x="12764" y="798"/>
                    <a:pt x="12800" y="763"/>
                    <a:pt x="12800" y="727"/>
                  </a:cubicBezTo>
                  <a:lnTo>
                    <a:pt x="12800" y="72"/>
                  </a:lnTo>
                  <a:cubicBezTo>
                    <a:pt x="12800" y="24"/>
                    <a:pt x="12764" y="1"/>
                    <a:pt x="1272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1366673" y="4315089"/>
              <a:ext cx="465787" cy="8762"/>
            </a:xfrm>
            <a:custGeom>
              <a:avLst/>
              <a:gdLst/>
              <a:ahLst/>
              <a:cxnLst/>
              <a:rect l="l" t="t" r="r" b="b"/>
              <a:pathLst>
                <a:path w="8240" h="155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lnTo>
                    <a:pt x="8168" y="155"/>
                  </a:lnTo>
                  <a:cubicBezTo>
                    <a:pt x="8204" y="155"/>
                    <a:pt x="8239" y="119"/>
                    <a:pt x="8239" y="72"/>
                  </a:cubicBezTo>
                  <a:cubicBezTo>
                    <a:pt x="8239" y="36"/>
                    <a:pt x="8204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81495" y="4315089"/>
              <a:ext cx="566745" cy="8762"/>
            </a:xfrm>
            <a:custGeom>
              <a:avLst/>
              <a:gdLst/>
              <a:ahLst/>
              <a:cxnLst/>
              <a:rect l="l" t="t" r="r" b="b"/>
              <a:pathLst>
                <a:path w="10026" h="155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9942" y="155"/>
                  </a:lnTo>
                  <a:cubicBezTo>
                    <a:pt x="9990" y="155"/>
                    <a:pt x="10026" y="119"/>
                    <a:pt x="10026" y="72"/>
                  </a:cubicBezTo>
                  <a:cubicBezTo>
                    <a:pt x="10026" y="36"/>
                    <a:pt x="9990" y="0"/>
                    <a:pt x="99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1101499" y="4453694"/>
              <a:ext cx="712755" cy="8818"/>
            </a:xfrm>
            <a:custGeom>
              <a:avLst/>
              <a:gdLst/>
              <a:ahLst/>
              <a:cxnLst/>
              <a:rect l="l" t="t" r="r" b="b"/>
              <a:pathLst>
                <a:path w="12609" h="156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lnTo>
                    <a:pt x="12537" y="156"/>
                  </a:lnTo>
                  <a:cubicBezTo>
                    <a:pt x="12573" y="156"/>
                    <a:pt x="12609" y="120"/>
                    <a:pt x="12609" y="84"/>
                  </a:cubicBezTo>
                  <a:cubicBezTo>
                    <a:pt x="12609" y="37"/>
                    <a:pt x="12573" y="1"/>
                    <a:pt x="125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427796" y="4453694"/>
              <a:ext cx="565388" cy="8818"/>
            </a:xfrm>
            <a:custGeom>
              <a:avLst/>
              <a:gdLst/>
              <a:ahLst/>
              <a:cxnLst/>
              <a:rect l="l" t="t" r="r" b="b"/>
              <a:pathLst>
                <a:path w="10002" h="156" extrusionOk="0">
                  <a:moveTo>
                    <a:pt x="83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3" y="156"/>
                  </a:cubicBezTo>
                  <a:lnTo>
                    <a:pt x="9918" y="156"/>
                  </a:lnTo>
                  <a:cubicBezTo>
                    <a:pt x="9966" y="156"/>
                    <a:pt x="10001" y="120"/>
                    <a:pt x="10001" y="84"/>
                  </a:cubicBezTo>
                  <a:cubicBezTo>
                    <a:pt x="10001" y="37"/>
                    <a:pt x="9966" y="1"/>
                    <a:pt x="99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1038866" y="4531137"/>
              <a:ext cx="706085" cy="8762"/>
            </a:xfrm>
            <a:custGeom>
              <a:avLst/>
              <a:gdLst/>
              <a:ahLst/>
              <a:cxnLst/>
              <a:rect l="l" t="t" r="r" b="b"/>
              <a:pathLst>
                <a:path w="12491" h="15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19"/>
                    <a:pt x="37" y="155"/>
                    <a:pt x="72" y="155"/>
                  </a:cubicBezTo>
                  <a:lnTo>
                    <a:pt x="12419" y="155"/>
                  </a:lnTo>
                  <a:cubicBezTo>
                    <a:pt x="12455" y="155"/>
                    <a:pt x="12491" y="119"/>
                    <a:pt x="12491" y="72"/>
                  </a:cubicBezTo>
                  <a:cubicBezTo>
                    <a:pt x="12491" y="36"/>
                    <a:pt x="12467" y="0"/>
                    <a:pt x="1241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568438" y="4387783"/>
              <a:ext cx="168282" cy="444928"/>
            </a:xfrm>
            <a:custGeom>
              <a:avLst/>
              <a:gdLst/>
              <a:ahLst/>
              <a:cxnLst/>
              <a:rect l="l" t="t" r="r" b="b"/>
              <a:pathLst>
                <a:path w="2977" h="7871" extrusionOk="0">
                  <a:moveTo>
                    <a:pt x="0" y="0"/>
                  </a:moveTo>
                  <a:lnTo>
                    <a:pt x="0" y="7870"/>
                  </a:lnTo>
                  <a:lnTo>
                    <a:pt x="1489" y="6025"/>
                  </a:lnTo>
                  <a:lnTo>
                    <a:pt x="2977" y="7870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564368" y="4383713"/>
              <a:ext cx="176422" cy="453011"/>
            </a:xfrm>
            <a:custGeom>
              <a:avLst/>
              <a:gdLst/>
              <a:ahLst/>
              <a:cxnLst/>
              <a:rect l="l" t="t" r="r" b="b"/>
              <a:pathLst>
                <a:path w="3121" h="8014" extrusionOk="0">
                  <a:moveTo>
                    <a:pt x="2978" y="144"/>
                  </a:moveTo>
                  <a:lnTo>
                    <a:pt x="2978" y="7728"/>
                  </a:lnTo>
                  <a:lnTo>
                    <a:pt x="1620" y="6049"/>
                  </a:lnTo>
                  <a:cubicBezTo>
                    <a:pt x="1608" y="6037"/>
                    <a:pt x="1585" y="6025"/>
                    <a:pt x="1561" y="6025"/>
                  </a:cubicBezTo>
                  <a:cubicBezTo>
                    <a:pt x="1537" y="6025"/>
                    <a:pt x="1513" y="6037"/>
                    <a:pt x="1501" y="6049"/>
                  </a:cubicBezTo>
                  <a:lnTo>
                    <a:pt x="144" y="7728"/>
                  </a:lnTo>
                  <a:lnTo>
                    <a:pt x="144" y="144"/>
                  </a:lnTo>
                  <a:close/>
                  <a:moveTo>
                    <a:pt x="72" y="1"/>
                  </a:moveTo>
                  <a:cubicBezTo>
                    <a:pt x="25" y="1"/>
                    <a:pt x="1" y="36"/>
                    <a:pt x="1" y="72"/>
                  </a:cubicBezTo>
                  <a:lnTo>
                    <a:pt x="1" y="7942"/>
                  </a:lnTo>
                  <a:cubicBezTo>
                    <a:pt x="1" y="7966"/>
                    <a:pt x="13" y="8002"/>
                    <a:pt x="49" y="8014"/>
                  </a:cubicBezTo>
                  <a:cubicBezTo>
                    <a:pt x="72" y="8014"/>
                    <a:pt x="108" y="8014"/>
                    <a:pt x="132" y="7990"/>
                  </a:cubicBezTo>
                  <a:lnTo>
                    <a:pt x="1561" y="6216"/>
                  </a:lnTo>
                  <a:lnTo>
                    <a:pt x="2989" y="7990"/>
                  </a:lnTo>
                  <a:cubicBezTo>
                    <a:pt x="3013" y="8002"/>
                    <a:pt x="3025" y="8014"/>
                    <a:pt x="3049" y="8014"/>
                  </a:cubicBezTo>
                  <a:lnTo>
                    <a:pt x="3073" y="8014"/>
                  </a:lnTo>
                  <a:cubicBezTo>
                    <a:pt x="3109" y="8002"/>
                    <a:pt x="3120" y="7966"/>
                    <a:pt x="3120" y="7942"/>
                  </a:cubicBezTo>
                  <a:lnTo>
                    <a:pt x="3120" y="72"/>
                  </a:lnTo>
                  <a:cubicBezTo>
                    <a:pt x="3120" y="36"/>
                    <a:pt x="3097" y="1"/>
                    <a:pt x="304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706423" y="4636109"/>
              <a:ext cx="8140" cy="61276"/>
            </a:xfrm>
            <a:custGeom>
              <a:avLst/>
              <a:gdLst/>
              <a:ahLst/>
              <a:cxnLst/>
              <a:rect l="l" t="t" r="r" b="b"/>
              <a:pathLst>
                <a:path w="144" h="1084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0" y="1013"/>
                  </a:lnTo>
                  <a:cubicBezTo>
                    <a:pt x="0" y="1060"/>
                    <a:pt x="36" y="1084"/>
                    <a:pt x="72" y="1084"/>
                  </a:cubicBezTo>
                  <a:cubicBezTo>
                    <a:pt x="119" y="1084"/>
                    <a:pt x="143" y="1060"/>
                    <a:pt x="143" y="1013"/>
                  </a:cubicBezTo>
                  <a:lnTo>
                    <a:pt x="143" y="84"/>
                  </a:lnTo>
                  <a:cubicBezTo>
                    <a:pt x="143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633728" y="4402593"/>
              <a:ext cx="80834" cy="212035"/>
            </a:xfrm>
            <a:custGeom>
              <a:avLst/>
              <a:gdLst/>
              <a:ahLst/>
              <a:cxnLst/>
              <a:rect l="l" t="t" r="r" b="b"/>
              <a:pathLst>
                <a:path w="1430" h="3751" extrusionOk="0">
                  <a:moveTo>
                    <a:pt x="72" y="0"/>
                  </a:moveTo>
                  <a:cubicBezTo>
                    <a:pt x="24" y="0"/>
                    <a:pt x="0" y="36"/>
                    <a:pt x="0" y="83"/>
                  </a:cubicBezTo>
                  <a:cubicBezTo>
                    <a:pt x="0" y="119"/>
                    <a:pt x="24" y="155"/>
                    <a:pt x="72" y="155"/>
                  </a:cubicBezTo>
                  <a:lnTo>
                    <a:pt x="1286" y="155"/>
                  </a:lnTo>
                  <a:lnTo>
                    <a:pt x="1286" y="3667"/>
                  </a:lnTo>
                  <a:cubicBezTo>
                    <a:pt x="1286" y="3715"/>
                    <a:pt x="1322" y="3750"/>
                    <a:pt x="1358" y="3750"/>
                  </a:cubicBezTo>
                  <a:cubicBezTo>
                    <a:pt x="1405" y="3750"/>
                    <a:pt x="1429" y="3715"/>
                    <a:pt x="1429" y="3667"/>
                  </a:cubicBezTo>
                  <a:lnTo>
                    <a:pt x="1429" y="83"/>
                  </a:lnTo>
                  <a:cubicBezTo>
                    <a:pt x="1429" y="36"/>
                    <a:pt x="1405" y="0"/>
                    <a:pt x="13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743;p29">
            <a:extLst>
              <a:ext uri="{FF2B5EF4-FFF2-40B4-BE49-F238E27FC236}">
                <a16:creationId xmlns:a16="http://schemas.microsoft.com/office/drawing/2014/main" id="{05AA4FBC-935A-2C41-9458-6C0970A5F74B}"/>
              </a:ext>
            </a:extLst>
          </p:cNvPr>
          <p:cNvSpPr txBox="1">
            <a:spLocks/>
          </p:cNvSpPr>
          <p:nvPr/>
        </p:nvSpPr>
        <p:spPr>
          <a:xfrm>
            <a:off x="705209" y="1317134"/>
            <a:ext cx="8148183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/>
              <a:t>Most external toolboxes can be downloaded from a website and installed either by running a command in the MATLAB terminal or by </a:t>
            </a:r>
            <a:r>
              <a:rPr lang="en-US" sz="2400" b="1" dirty="0"/>
              <a:t>adding</a:t>
            </a:r>
            <a:r>
              <a:rPr lang="en-US" sz="2400" dirty="0"/>
              <a:t> the toolbox to your </a:t>
            </a:r>
            <a:r>
              <a:rPr lang="en-US" sz="2400" b="1" dirty="0"/>
              <a:t>MATLAB path </a:t>
            </a:r>
          </a:p>
        </p:txBody>
      </p:sp>
    </p:spTree>
    <p:extLst>
      <p:ext uri="{BB962C8B-B14F-4D97-AF65-F5344CB8AC3E}">
        <p14:creationId xmlns:p14="http://schemas.microsoft.com/office/powerpoint/2010/main" val="22071416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Smoothing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You can try and remove noise from your data by smoothing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Smooth() and </a:t>
            </a:r>
            <a:r>
              <a:rPr lang="en-US" sz="2400" b="1" dirty="0" err="1">
                <a:solidFill>
                  <a:schemeClr val="accent3"/>
                </a:solidFill>
              </a:rPr>
              <a:t>smoothdata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Detrend()</a:t>
            </a:r>
          </a:p>
        </p:txBody>
      </p:sp>
    </p:spTree>
    <p:extLst>
      <p:ext uri="{BB962C8B-B14F-4D97-AF65-F5344CB8AC3E}">
        <p14:creationId xmlns:p14="http://schemas.microsoft.com/office/powerpoint/2010/main" val="9711074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43"/>
          <p:cNvGrpSpPr/>
          <p:nvPr/>
        </p:nvGrpSpPr>
        <p:grpSpPr>
          <a:xfrm>
            <a:off x="6390475" y="1506191"/>
            <a:ext cx="2040297" cy="3228416"/>
            <a:chOff x="713225" y="1380150"/>
            <a:chExt cx="2040297" cy="3228416"/>
          </a:xfrm>
        </p:grpSpPr>
        <p:sp>
          <p:nvSpPr>
            <p:cNvPr id="1294" name="Google Shape;1294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" name="Google Shape;1299;p43"/>
          <p:cNvGrpSpPr/>
          <p:nvPr/>
        </p:nvGrpSpPr>
        <p:grpSpPr>
          <a:xfrm>
            <a:off x="3551850" y="1268663"/>
            <a:ext cx="2040297" cy="3228416"/>
            <a:chOff x="713225" y="1380150"/>
            <a:chExt cx="2040297" cy="3228416"/>
          </a:xfrm>
        </p:grpSpPr>
        <p:sp>
          <p:nvSpPr>
            <p:cNvPr id="1300" name="Google Shape;1300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3"/>
          <p:cNvGrpSpPr/>
          <p:nvPr/>
        </p:nvGrpSpPr>
        <p:grpSpPr>
          <a:xfrm>
            <a:off x="713225" y="1517824"/>
            <a:ext cx="2040297" cy="3228416"/>
            <a:chOff x="713225" y="1380150"/>
            <a:chExt cx="2040297" cy="3228416"/>
          </a:xfrm>
        </p:grpSpPr>
        <p:sp>
          <p:nvSpPr>
            <p:cNvPr id="1306" name="Google Shape;1306;p43"/>
            <p:cNvSpPr/>
            <p:nvPr/>
          </p:nvSpPr>
          <p:spPr>
            <a:xfrm>
              <a:off x="713225" y="1380150"/>
              <a:ext cx="2040297" cy="3228416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713225" y="1381175"/>
              <a:ext cx="204029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8966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7653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10278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1" name="Google Shape;1311;p43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Toolboxes</a:t>
            </a:r>
            <a:endParaRPr dirty="0"/>
          </a:p>
        </p:txBody>
      </p:sp>
      <p:sp>
        <p:nvSpPr>
          <p:cNvPr id="1312" name="Google Shape;1312;p43"/>
          <p:cNvSpPr txBox="1">
            <a:spLocks noGrp="1"/>
          </p:cNvSpPr>
          <p:nvPr>
            <p:ph type="title" idx="4294967295"/>
          </p:nvPr>
        </p:nvSpPr>
        <p:spPr>
          <a:xfrm>
            <a:off x="1027891" y="2876420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EEGLAB</a:t>
            </a:r>
            <a:endParaRPr sz="2100" dirty="0"/>
          </a:p>
        </p:txBody>
      </p:sp>
      <p:cxnSp>
        <p:nvCxnSpPr>
          <p:cNvPr id="1314" name="Google Shape;1314;p43"/>
          <p:cNvCxnSpPr/>
          <p:nvPr/>
        </p:nvCxnSpPr>
        <p:spPr>
          <a:xfrm>
            <a:off x="1268191" y="3499520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3"/>
          <p:cNvSpPr txBox="1">
            <a:spLocks noGrp="1"/>
          </p:cNvSpPr>
          <p:nvPr>
            <p:ph type="title" idx="4294967295"/>
          </p:nvPr>
        </p:nvSpPr>
        <p:spPr>
          <a:xfrm>
            <a:off x="3933266" y="24350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SPM</a:t>
            </a:r>
            <a:endParaRPr sz="2100" dirty="0"/>
          </a:p>
        </p:txBody>
      </p:sp>
      <p:cxnSp>
        <p:nvCxnSpPr>
          <p:cNvPr id="1319" name="Google Shape;1319;p43"/>
          <p:cNvCxnSpPr/>
          <p:nvPr/>
        </p:nvCxnSpPr>
        <p:spPr>
          <a:xfrm>
            <a:off x="4173566" y="30581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2" name="Google Shape;1322;p43"/>
          <p:cNvSpPr txBox="1">
            <a:spLocks noGrp="1"/>
          </p:cNvSpPr>
          <p:nvPr>
            <p:ph type="title" idx="4294967295"/>
          </p:nvPr>
        </p:nvSpPr>
        <p:spPr>
          <a:xfrm>
            <a:off x="6805091" y="2881668"/>
            <a:ext cx="1344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Brainstorm</a:t>
            </a:r>
            <a:endParaRPr sz="2100" dirty="0"/>
          </a:p>
        </p:txBody>
      </p:sp>
      <p:cxnSp>
        <p:nvCxnSpPr>
          <p:cNvPr id="1324" name="Google Shape;1324;p43"/>
          <p:cNvCxnSpPr/>
          <p:nvPr/>
        </p:nvCxnSpPr>
        <p:spPr>
          <a:xfrm>
            <a:off x="7045391" y="3504769"/>
            <a:ext cx="864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7" name="Google Shape;1327;p43"/>
          <p:cNvSpPr/>
          <p:nvPr/>
        </p:nvSpPr>
        <p:spPr>
          <a:xfrm rot="10800000">
            <a:off x="763170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43"/>
          <p:cNvSpPr/>
          <p:nvPr/>
        </p:nvSpPr>
        <p:spPr>
          <a:xfrm rot="10800000">
            <a:off x="57219" y="2986652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43"/>
          <p:cNvSpPr/>
          <p:nvPr/>
        </p:nvSpPr>
        <p:spPr>
          <a:xfrm rot="10800000">
            <a:off x="817534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43"/>
          <p:cNvSpPr/>
          <p:nvPr/>
        </p:nvSpPr>
        <p:spPr>
          <a:xfrm rot="10800000">
            <a:off x="-188599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3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43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3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3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98B0B6-E651-B94C-9DD5-0B6BEF15AA71}"/>
              </a:ext>
            </a:extLst>
          </p:cNvPr>
          <p:cNvSpPr txBox="1"/>
          <p:nvPr/>
        </p:nvSpPr>
        <p:spPr>
          <a:xfrm>
            <a:off x="956542" y="2232539"/>
            <a:ext cx="7200000" cy="1569660"/>
          </a:xfrm>
          <a:prstGeom prst="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NOTE: not all toolboxes are compatible with one another, some may share functions with the same name. Be aware of which functions/ toolboxes are on your MATLAB path</a:t>
            </a:r>
          </a:p>
        </p:txBody>
      </p:sp>
    </p:spTree>
    <p:extLst>
      <p:ext uri="{BB962C8B-B14F-4D97-AF65-F5344CB8AC3E}">
        <p14:creationId xmlns:p14="http://schemas.microsoft.com/office/powerpoint/2010/main" val="2308292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Sometimes it is necessary to normalize your data before you preform an analysis</a:t>
            </a:r>
          </a:p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This could </a:t>
            </a:r>
            <a:r>
              <a:rPr lang="en-US" sz="2400">
                <a:solidFill>
                  <a:schemeClr val="accent3"/>
                </a:solidFill>
              </a:rPr>
              <a:t>mean scaling </a:t>
            </a:r>
            <a:r>
              <a:rPr lang="en-US" sz="2400" dirty="0">
                <a:solidFill>
                  <a:schemeClr val="accent3"/>
                </a:solidFill>
              </a:rPr>
              <a:t>the range of the data or mean centering it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Normalize() </a:t>
            </a:r>
          </a:p>
        </p:txBody>
      </p:sp>
    </p:spTree>
    <p:extLst>
      <p:ext uri="{BB962C8B-B14F-4D97-AF65-F5344CB8AC3E}">
        <p14:creationId xmlns:p14="http://schemas.microsoft.com/office/powerpoint/2010/main" val="3144979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8" name="Google Shape;1538;p48"/>
          <p:cNvGrpSpPr/>
          <p:nvPr/>
        </p:nvGrpSpPr>
        <p:grpSpPr>
          <a:xfrm>
            <a:off x="353167" y="163319"/>
            <a:ext cx="8452698" cy="351722"/>
            <a:chOff x="345767" y="155918"/>
            <a:chExt cx="8452698" cy="351722"/>
          </a:xfrm>
        </p:grpSpPr>
        <p:grpSp>
          <p:nvGrpSpPr>
            <p:cNvPr id="1539" name="Google Shape;1539;p48"/>
            <p:cNvGrpSpPr/>
            <p:nvPr/>
          </p:nvGrpSpPr>
          <p:grpSpPr>
            <a:xfrm>
              <a:off x="345767" y="155918"/>
              <a:ext cx="8452698" cy="351722"/>
              <a:chOff x="271175" y="79723"/>
              <a:chExt cx="8452698" cy="351722"/>
            </a:xfrm>
          </p:grpSpPr>
          <p:sp>
            <p:nvSpPr>
              <p:cNvPr id="1540" name="Google Shape;1540;p4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43" name="Google Shape;1543;p4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6" name="Google Shape;1546;p48"/>
          <p:cNvSpPr txBox="1">
            <a:spLocks noGrp="1"/>
          </p:cNvSpPr>
          <p:nvPr>
            <p:ph type="title"/>
          </p:nvPr>
        </p:nvSpPr>
        <p:spPr>
          <a:xfrm>
            <a:off x="705300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Normalizing data</a:t>
            </a:r>
            <a:endParaRPr dirty="0"/>
          </a:p>
        </p:txBody>
      </p:sp>
      <p:sp>
        <p:nvSpPr>
          <p:cNvPr id="1563" name="Google Shape;1563;p48"/>
          <p:cNvSpPr/>
          <p:nvPr/>
        </p:nvSpPr>
        <p:spPr>
          <a:xfrm rot="10800000">
            <a:off x="748295" y="3649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 rot="10800000">
            <a:off x="42344" y="299987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 rot="10800000">
            <a:off x="802659" y="46329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 rot="10800000">
            <a:off x="-203474" y="38229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743;p29">
            <a:extLst>
              <a:ext uri="{FF2B5EF4-FFF2-40B4-BE49-F238E27FC236}">
                <a16:creationId xmlns:a16="http://schemas.microsoft.com/office/drawing/2014/main" id="{C1B36784-9DF7-524E-B4F7-7930B8ABCFDF}"/>
              </a:ext>
            </a:extLst>
          </p:cNvPr>
          <p:cNvSpPr txBox="1">
            <a:spLocks/>
          </p:cNvSpPr>
          <p:nvPr/>
        </p:nvSpPr>
        <p:spPr>
          <a:xfrm>
            <a:off x="885091" y="1005369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400" dirty="0">
                <a:solidFill>
                  <a:schemeClr val="accent3"/>
                </a:solidFill>
              </a:rPr>
              <a:t>It is important to normalize data specially if you are comparing measures that do not have a defined range (i.e., a personality scale vs neural activity) </a:t>
            </a:r>
          </a:p>
          <a:p>
            <a:pPr algn="l"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Normalize data if you are comparing two measures of different scales (e.g., PCA, PLS </a:t>
            </a:r>
            <a:r>
              <a:rPr lang="en-US" sz="2400" b="1" dirty="0" err="1">
                <a:solidFill>
                  <a:schemeClr val="accent3"/>
                </a:solidFill>
              </a:rPr>
              <a:t>etc</a:t>
            </a:r>
            <a:r>
              <a:rPr lang="en-US" sz="2400" b="1" dirty="0">
                <a:solidFill>
                  <a:schemeClr val="accent3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69050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Interpolation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If there are large outliers in your dataset, you may consider interpolation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b="1" dirty="0" err="1">
                <a:solidFill>
                  <a:schemeClr val="accent3"/>
                </a:solidFill>
              </a:rPr>
              <a:t>Filloutliers</a:t>
            </a:r>
            <a:r>
              <a:rPr lang="en-US" sz="2400" b="1" dirty="0">
                <a:solidFill>
                  <a:schemeClr val="accent3"/>
                </a:solidFill>
              </a:rPr>
              <a:t>()</a:t>
            </a:r>
            <a:r>
              <a:rPr lang="en-US" sz="2400" dirty="0">
                <a:solidFill>
                  <a:schemeClr val="accent3"/>
                </a:solidFill>
              </a:rPr>
              <a:t> is a useful function to identify and replace outliers in your data </a:t>
            </a:r>
            <a:endParaRPr lang="en-US" sz="2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99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Spectral analysis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Attempts to break down a wave or signal into its underlying frequency components 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Answers the question how much of each frequency is there in my data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BBA915-F8D0-A24D-AC69-4D27938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027987">
            <a:off x="4510478" y="2331952"/>
            <a:ext cx="3435747" cy="3061984"/>
          </a:xfrm>
          <a:prstGeom prst="rect">
            <a:avLst/>
          </a:prstGeom>
        </p:spPr>
      </p:pic>
      <p:sp>
        <p:nvSpPr>
          <p:cNvPr id="3" name="Triangle 2">
            <a:extLst>
              <a:ext uri="{FF2B5EF4-FFF2-40B4-BE49-F238E27FC236}">
                <a16:creationId xmlns:a16="http://schemas.microsoft.com/office/drawing/2014/main" id="{9D680355-793B-174A-86ED-92ADEFF45ABB}"/>
              </a:ext>
            </a:extLst>
          </p:cNvPr>
          <p:cNvSpPr/>
          <p:nvPr/>
        </p:nvSpPr>
        <p:spPr>
          <a:xfrm>
            <a:off x="3469821" y="3350709"/>
            <a:ext cx="1885950" cy="1420586"/>
          </a:xfrm>
          <a:prstGeom prst="triangl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Voice outline">
            <a:extLst>
              <a:ext uri="{FF2B5EF4-FFF2-40B4-BE49-F238E27FC236}">
                <a16:creationId xmlns:a16="http://schemas.microsoft.com/office/drawing/2014/main" id="{BAAF5BAA-D5C6-8C43-82E3-4B6D493C8A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1684" y="2906446"/>
            <a:ext cx="3137173" cy="2237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5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sp>
        <p:nvSpPr>
          <p:cNvPr id="47" name="Google Shape;743;p29">
            <a:extLst>
              <a:ext uri="{FF2B5EF4-FFF2-40B4-BE49-F238E27FC236}">
                <a16:creationId xmlns:a16="http://schemas.microsoft.com/office/drawing/2014/main" id="{3131C033-402F-424A-85BB-458F02C8FAD0}"/>
              </a:ext>
            </a:extLst>
          </p:cNvPr>
          <p:cNvSpPr txBox="1">
            <a:spLocks/>
          </p:cNvSpPr>
          <p:nvPr/>
        </p:nvSpPr>
        <p:spPr>
          <a:xfrm>
            <a:off x="868950" y="1074836"/>
            <a:ext cx="7406100" cy="32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None/>
              <a:defRPr sz="16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Baloo 2"/>
              <a:buNone/>
              <a:defRPr sz="21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The Fast Fourier Transform is one way we can mathematically express and solve this problem.</a:t>
            </a:r>
          </a:p>
          <a:p>
            <a:pPr marL="0" indent="0" algn="l"/>
            <a:endParaRPr lang="en-US" sz="2400" dirty="0">
              <a:solidFill>
                <a:schemeClr val="accent3"/>
              </a:solidFill>
            </a:endParaRPr>
          </a:p>
          <a:p>
            <a:pPr marL="0" indent="0" algn="l"/>
            <a:r>
              <a:rPr lang="en-US" sz="2400" dirty="0">
                <a:solidFill>
                  <a:schemeClr val="accent3"/>
                </a:solidFill>
              </a:rPr>
              <a:t>It returns the </a:t>
            </a:r>
            <a:r>
              <a:rPr lang="en-US" sz="2400" b="1" dirty="0">
                <a:solidFill>
                  <a:schemeClr val="accent3"/>
                </a:solidFill>
              </a:rPr>
              <a:t>spectrum</a:t>
            </a:r>
            <a:r>
              <a:rPr lang="en-US" sz="2400" dirty="0">
                <a:solidFill>
                  <a:schemeClr val="accent3"/>
                </a:solidFill>
              </a:rPr>
              <a:t> of </a:t>
            </a:r>
            <a:r>
              <a:rPr lang="en-US" sz="2400" b="1" dirty="0">
                <a:solidFill>
                  <a:schemeClr val="accent3"/>
                </a:solidFill>
              </a:rPr>
              <a:t>frequencies</a:t>
            </a:r>
            <a:r>
              <a:rPr lang="en-US" sz="2400" dirty="0">
                <a:solidFill>
                  <a:schemeClr val="accent3"/>
                </a:solidFill>
              </a:rPr>
              <a:t> that make up a signal </a:t>
            </a:r>
          </a:p>
        </p:txBody>
      </p:sp>
    </p:spTree>
    <p:extLst>
      <p:ext uri="{BB962C8B-B14F-4D97-AF65-F5344CB8AC3E}">
        <p14:creationId xmlns:p14="http://schemas.microsoft.com/office/powerpoint/2010/main" val="303427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Fourier Transform</a:t>
            </a:r>
            <a:endParaRPr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7AB7F5-2B3F-154B-9A89-0A78328B4043}"/>
              </a:ext>
            </a:extLst>
          </p:cNvPr>
          <p:cNvCxnSpPr>
            <a:cxnSpLocks/>
          </p:cNvCxnSpPr>
          <p:nvPr/>
        </p:nvCxnSpPr>
        <p:spPr>
          <a:xfrm>
            <a:off x="1338376" y="1798925"/>
            <a:ext cx="0" cy="5959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773B9F-0F71-AE45-A22F-65E8CA67A989}"/>
              </a:ext>
            </a:extLst>
          </p:cNvPr>
          <p:cNvCxnSpPr>
            <a:cxnSpLocks/>
          </p:cNvCxnSpPr>
          <p:nvPr/>
        </p:nvCxnSpPr>
        <p:spPr>
          <a:xfrm>
            <a:off x="5204621" y="1642444"/>
            <a:ext cx="0" cy="75247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E23645-B2D8-7F47-9D46-2AAD3ECACEE1}"/>
              </a:ext>
            </a:extLst>
          </p:cNvPr>
          <p:cNvCxnSpPr>
            <a:cxnSpLocks/>
          </p:cNvCxnSpPr>
          <p:nvPr/>
        </p:nvCxnSpPr>
        <p:spPr>
          <a:xfrm>
            <a:off x="7137739" y="1555358"/>
            <a:ext cx="0" cy="83956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185537-7373-E041-81E8-CFF03D4831EC}"/>
              </a:ext>
            </a:extLst>
          </p:cNvPr>
          <p:cNvCxnSpPr>
            <a:cxnSpLocks/>
          </p:cNvCxnSpPr>
          <p:nvPr/>
        </p:nvCxnSpPr>
        <p:spPr>
          <a:xfrm>
            <a:off x="6493369" y="1951325"/>
            <a:ext cx="0" cy="44359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82A17DB-93A3-1F4A-A76A-45E8CFF2E0B6}"/>
              </a:ext>
            </a:extLst>
          </p:cNvPr>
          <p:cNvCxnSpPr>
            <a:cxnSpLocks/>
          </p:cNvCxnSpPr>
          <p:nvPr/>
        </p:nvCxnSpPr>
        <p:spPr>
          <a:xfrm>
            <a:off x="1982750" y="1928194"/>
            <a:ext cx="0" cy="466724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51D4C5-8E74-874F-838E-5DF0AF49B439}"/>
              </a:ext>
            </a:extLst>
          </p:cNvPr>
          <p:cNvCxnSpPr>
            <a:cxnSpLocks/>
          </p:cNvCxnSpPr>
          <p:nvPr/>
        </p:nvCxnSpPr>
        <p:spPr>
          <a:xfrm>
            <a:off x="3915873" y="2027173"/>
            <a:ext cx="0" cy="36774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4725BB-72A4-D143-92FD-9F4079E468E9}"/>
              </a:ext>
            </a:extLst>
          </p:cNvPr>
          <p:cNvCxnSpPr>
            <a:cxnSpLocks/>
          </p:cNvCxnSpPr>
          <p:nvPr/>
        </p:nvCxnSpPr>
        <p:spPr>
          <a:xfrm>
            <a:off x="2627124" y="2090118"/>
            <a:ext cx="1" cy="3048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62EE62-6FAF-CB46-8704-9916D940E730}"/>
              </a:ext>
            </a:extLst>
          </p:cNvPr>
          <p:cNvCxnSpPr>
            <a:cxnSpLocks/>
          </p:cNvCxnSpPr>
          <p:nvPr/>
        </p:nvCxnSpPr>
        <p:spPr>
          <a:xfrm>
            <a:off x="4560247" y="1131168"/>
            <a:ext cx="0" cy="126375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6F0E231-7087-1A46-9F11-87C9E0F0E895}"/>
              </a:ext>
            </a:extLst>
          </p:cNvPr>
          <p:cNvCxnSpPr>
            <a:cxnSpLocks/>
          </p:cNvCxnSpPr>
          <p:nvPr/>
        </p:nvCxnSpPr>
        <p:spPr>
          <a:xfrm>
            <a:off x="3271499" y="2211046"/>
            <a:ext cx="0" cy="18387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200C4FD-C105-3943-90F0-B28ECD782076}"/>
              </a:ext>
            </a:extLst>
          </p:cNvPr>
          <p:cNvCxnSpPr>
            <a:cxnSpLocks/>
          </p:cNvCxnSpPr>
          <p:nvPr/>
        </p:nvCxnSpPr>
        <p:spPr>
          <a:xfrm>
            <a:off x="5848995" y="2161556"/>
            <a:ext cx="0" cy="23336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EF69886-9EAC-264F-B397-5AB74EA045A2}"/>
              </a:ext>
            </a:extLst>
          </p:cNvPr>
          <p:cNvCxnSpPr>
            <a:cxnSpLocks/>
          </p:cNvCxnSpPr>
          <p:nvPr/>
        </p:nvCxnSpPr>
        <p:spPr>
          <a:xfrm>
            <a:off x="973759" y="2394918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45FB719-FE84-7745-975F-266BC41AA698}"/>
              </a:ext>
            </a:extLst>
          </p:cNvPr>
          <p:cNvSpPr/>
          <p:nvPr/>
        </p:nvSpPr>
        <p:spPr>
          <a:xfrm>
            <a:off x="1263527" y="1685822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937F254-4BC5-534B-AEA7-545207BF94BD}"/>
              </a:ext>
            </a:extLst>
          </p:cNvPr>
          <p:cNvSpPr/>
          <p:nvPr/>
        </p:nvSpPr>
        <p:spPr>
          <a:xfrm>
            <a:off x="1914204" y="182158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95A1C-3C15-B944-A396-253FD88EE910}"/>
              </a:ext>
            </a:extLst>
          </p:cNvPr>
          <p:cNvSpPr/>
          <p:nvPr/>
        </p:nvSpPr>
        <p:spPr>
          <a:xfrm>
            <a:off x="2555911" y="1975138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588C93F-EB23-7948-9522-2FD942399AA1}"/>
              </a:ext>
            </a:extLst>
          </p:cNvPr>
          <p:cNvSpPr/>
          <p:nvPr/>
        </p:nvSpPr>
        <p:spPr>
          <a:xfrm>
            <a:off x="3202144" y="205660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CF89DB7-43AD-B846-AB31-DEF7BEEEA4CF}"/>
              </a:ext>
            </a:extLst>
          </p:cNvPr>
          <p:cNvSpPr/>
          <p:nvPr/>
        </p:nvSpPr>
        <p:spPr>
          <a:xfrm>
            <a:off x="3844658" y="1913929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EE6C44D-4060-FD46-9742-7A422D683A25}"/>
              </a:ext>
            </a:extLst>
          </p:cNvPr>
          <p:cNvSpPr/>
          <p:nvPr/>
        </p:nvSpPr>
        <p:spPr>
          <a:xfrm>
            <a:off x="4485398" y="105587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876DDAF-2113-514D-8B6F-4313FB7E84EE}"/>
              </a:ext>
            </a:extLst>
          </p:cNvPr>
          <p:cNvSpPr/>
          <p:nvPr/>
        </p:nvSpPr>
        <p:spPr>
          <a:xfrm>
            <a:off x="5129772" y="1529370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E84210C-C040-0440-9E9E-9C5BA3F85DCA}"/>
              </a:ext>
            </a:extLst>
          </p:cNvPr>
          <p:cNvSpPr/>
          <p:nvPr/>
        </p:nvSpPr>
        <p:spPr>
          <a:xfrm>
            <a:off x="5774147" y="2046576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92D4950-52AC-0749-9904-99BA0D76726A}"/>
              </a:ext>
            </a:extLst>
          </p:cNvPr>
          <p:cNvSpPr/>
          <p:nvPr/>
        </p:nvSpPr>
        <p:spPr>
          <a:xfrm>
            <a:off x="6418929" y="1820697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D77ECB3-FFAB-3E4F-A880-CA9C5FF90B7E}"/>
              </a:ext>
            </a:extLst>
          </p:cNvPr>
          <p:cNvSpPr/>
          <p:nvPr/>
        </p:nvSpPr>
        <p:spPr>
          <a:xfrm>
            <a:off x="7062890" y="1405544"/>
            <a:ext cx="149697" cy="1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486C566C-1F52-5F4B-89E7-5B54926F2353}"/>
              </a:ext>
            </a:extLst>
          </p:cNvPr>
          <p:cNvCxnSpPr>
            <a:cxnSpLocks/>
          </p:cNvCxnSpPr>
          <p:nvPr/>
        </p:nvCxnSpPr>
        <p:spPr>
          <a:xfrm>
            <a:off x="1278771" y="3757066"/>
            <a:ext cx="0" cy="5959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834459E-574C-EF48-AA63-2293A763E021}"/>
              </a:ext>
            </a:extLst>
          </p:cNvPr>
          <p:cNvCxnSpPr>
            <a:cxnSpLocks/>
          </p:cNvCxnSpPr>
          <p:nvPr/>
        </p:nvCxnSpPr>
        <p:spPr>
          <a:xfrm>
            <a:off x="5145016" y="3600585"/>
            <a:ext cx="0" cy="75247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40C6179-3AC2-A64D-89D0-64DF529FEE5D}"/>
              </a:ext>
            </a:extLst>
          </p:cNvPr>
          <p:cNvCxnSpPr>
            <a:cxnSpLocks/>
          </p:cNvCxnSpPr>
          <p:nvPr/>
        </p:nvCxnSpPr>
        <p:spPr>
          <a:xfrm>
            <a:off x="7078134" y="3513499"/>
            <a:ext cx="0" cy="83956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366647-00E6-8B4B-90E3-C435764A8F30}"/>
              </a:ext>
            </a:extLst>
          </p:cNvPr>
          <p:cNvCxnSpPr>
            <a:cxnSpLocks/>
          </p:cNvCxnSpPr>
          <p:nvPr/>
        </p:nvCxnSpPr>
        <p:spPr>
          <a:xfrm>
            <a:off x="6433764" y="3909466"/>
            <a:ext cx="0" cy="443593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27FC6A8-5998-0848-86E0-05F45E30BBBA}"/>
              </a:ext>
            </a:extLst>
          </p:cNvPr>
          <p:cNvCxnSpPr>
            <a:cxnSpLocks/>
          </p:cNvCxnSpPr>
          <p:nvPr/>
        </p:nvCxnSpPr>
        <p:spPr>
          <a:xfrm>
            <a:off x="1923145" y="3886335"/>
            <a:ext cx="0" cy="466724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148453A-FC9A-2646-A0B6-4B80DD01CD47}"/>
              </a:ext>
            </a:extLst>
          </p:cNvPr>
          <p:cNvCxnSpPr>
            <a:cxnSpLocks/>
          </p:cNvCxnSpPr>
          <p:nvPr/>
        </p:nvCxnSpPr>
        <p:spPr>
          <a:xfrm>
            <a:off x="3856268" y="3985314"/>
            <a:ext cx="0" cy="367745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1CFA0E6-FF3D-904C-9301-DE2C7A2A9170}"/>
              </a:ext>
            </a:extLst>
          </p:cNvPr>
          <p:cNvCxnSpPr>
            <a:cxnSpLocks/>
          </p:cNvCxnSpPr>
          <p:nvPr/>
        </p:nvCxnSpPr>
        <p:spPr>
          <a:xfrm>
            <a:off x="2567519" y="4048259"/>
            <a:ext cx="1" cy="30480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F6B729-8B37-224A-AE0E-731EA979F448}"/>
              </a:ext>
            </a:extLst>
          </p:cNvPr>
          <p:cNvCxnSpPr>
            <a:cxnSpLocks/>
          </p:cNvCxnSpPr>
          <p:nvPr/>
        </p:nvCxnSpPr>
        <p:spPr>
          <a:xfrm>
            <a:off x="4500642" y="3089309"/>
            <a:ext cx="0" cy="126375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6120B0C-823E-2A4D-A622-4B6B384C61E5}"/>
              </a:ext>
            </a:extLst>
          </p:cNvPr>
          <p:cNvCxnSpPr>
            <a:cxnSpLocks/>
          </p:cNvCxnSpPr>
          <p:nvPr/>
        </p:nvCxnSpPr>
        <p:spPr>
          <a:xfrm>
            <a:off x="3211894" y="4169187"/>
            <a:ext cx="0" cy="18387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F78ED-30D8-2A4F-A102-B0438EE6DF5C}"/>
              </a:ext>
            </a:extLst>
          </p:cNvPr>
          <p:cNvCxnSpPr>
            <a:cxnSpLocks/>
          </p:cNvCxnSpPr>
          <p:nvPr/>
        </p:nvCxnSpPr>
        <p:spPr>
          <a:xfrm>
            <a:off x="5789390" y="4119697"/>
            <a:ext cx="0" cy="23336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E5EC067-9ED5-9D42-8C56-A3F10E2C9125}"/>
              </a:ext>
            </a:extLst>
          </p:cNvPr>
          <p:cNvCxnSpPr>
            <a:cxnSpLocks/>
          </p:cNvCxnSpPr>
          <p:nvPr/>
        </p:nvCxnSpPr>
        <p:spPr>
          <a:xfrm>
            <a:off x="914154" y="4353059"/>
            <a:ext cx="683611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D46580C5-EC75-3C4F-B617-919B215244AA}"/>
              </a:ext>
            </a:extLst>
          </p:cNvPr>
          <p:cNvSpPr/>
          <p:nvPr/>
        </p:nvSpPr>
        <p:spPr>
          <a:xfrm>
            <a:off x="1203922" y="3643963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8EBA21B-AF8D-EB40-B4B7-9AE50AD14B1A}"/>
              </a:ext>
            </a:extLst>
          </p:cNvPr>
          <p:cNvSpPr/>
          <p:nvPr/>
        </p:nvSpPr>
        <p:spPr>
          <a:xfrm>
            <a:off x="1854599" y="377972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8511CB2-0A16-6D49-A272-AF5D55B40975}"/>
              </a:ext>
            </a:extLst>
          </p:cNvPr>
          <p:cNvSpPr/>
          <p:nvPr/>
        </p:nvSpPr>
        <p:spPr>
          <a:xfrm>
            <a:off x="2496306" y="3933279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73CC2AAD-423C-CF4B-BB50-83FAF79B2363}"/>
              </a:ext>
            </a:extLst>
          </p:cNvPr>
          <p:cNvSpPr/>
          <p:nvPr/>
        </p:nvSpPr>
        <p:spPr>
          <a:xfrm>
            <a:off x="3142539" y="401474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7247F4D-48C8-1440-A5D8-063821664DEF}"/>
              </a:ext>
            </a:extLst>
          </p:cNvPr>
          <p:cNvSpPr/>
          <p:nvPr/>
        </p:nvSpPr>
        <p:spPr>
          <a:xfrm>
            <a:off x="3785053" y="3872070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B90DB00-4E45-4542-8CC1-D93D4646BCA2}"/>
              </a:ext>
            </a:extLst>
          </p:cNvPr>
          <p:cNvSpPr/>
          <p:nvPr/>
        </p:nvSpPr>
        <p:spPr>
          <a:xfrm>
            <a:off x="4425793" y="301401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EAF9B89-135C-5A47-B023-2DE654879CD0}"/>
              </a:ext>
            </a:extLst>
          </p:cNvPr>
          <p:cNvSpPr/>
          <p:nvPr/>
        </p:nvSpPr>
        <p:spPr>
          <a:xfrm>
            <a:off x="5070167" y="3487511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EEF96F9-244A-934A-9C61-BF26AFCDDDD8}"/>
              </a:ext>
            </a:extLst>
          </p:cNvPr>
          <p:cNvSpPr/>
          <p:nvPr/>
        </p:nvSpPr>
        <p:spPr>
          <a:xfrm>
            <a:off x="5714542" y="4004717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276F80E-4D99-494D-8AD4-2DCA7155DFA8}"/>
              </a:ext>
            </a:extLst>
          </p:cNvPr>
          <p:cNvSpPr/>
          <p:nvPr/>
        </p:nvSpPr>
        <p:spPr>
          <a:xfrm>
            <a:off x="6359324" y="3778838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4992861-54D4-9745-B1EC-9ED39B1CF9F6}"/>
              </a:ext>
            </a:extLst>
          </p:cNvPr>
          <p:cNvSpPr/>
          <p:nvPr/>
        </p:nvSpPr>
        <p:spPr>
          <a:xfrm>
            <a:off x="7003285" y="3363685"/>
            <a:ext cx="149697" cy="154441"/>
          </a:xfrm>
          <a:prstGeom prst="ellipse">
            <a:avLst/>
          </a:prstGeom>
          <a:solidFill>
            <a:schemeClr val="accent3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E17F89-EFD5-664B-8F16-051599D5331F}"/>
              </a:ext>
            </a:extLst>
          </p:cNvPr>
          <p:cNvSpPr txBox="1"/>
          <p:nvPr/>
        </p:nvSpPr>
        <p:spPr>
          <a:xfrm>
            <a:off x="7375754" y="3666565"/>
            <a:ext cx="156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Domain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2C13F1-3488-5C47-9F15-3412ECAD2484}"/>
              </a:ext>
            </a:extLst>
          </p:cNvPr>
          <p:cNvSpPr txBox="1"/>
          <p:nvPr/>
        </p:nvSpPr>
        <p:spPr>
          <a:xfrm>
            <a:off x="3780859" y="4630386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fs/n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C07054-8B17-0649-AC20-140C8797E495}"/>
              </a:ext>
            </a:extLst>
          </p:cNvPr>
          <p:cNvSpPr txBox="1"/>
          <p:nvPr/>
        </p:nvSpPr>
        <p:spPr>
          <a:xfrm>
            <a:off x="3844658" y="2706240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df = 1/fs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0645E5D-5CAF-0C4B-B608-0EE445C72D08}"/>
              </a:ext>
            </a:extLst>
          </p:cNvPr>
          <p:cNvSpPr txBox="1"/>
          <p:nvPr/>
        </p:nvSpPr>
        <p:spPr>
          <a:xfrm>
            <a:off x="7430568" y="1983424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Domain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FE4FDB7-25DA-2940-B5A0-6BB275A12A3A}"/>
              </a:ext>
            </a:extLst>
          </p:cNvPr>
          <p:cNvSpPr txBox="1"/>
          <p:nvPr/>
        </p:nvSpPr>
        <p:spPr>
          <a:xfrm>
            <a:off x="969353" y="2555731"/>
            <a:ext cx="2124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data in time / space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7938C5A-4527-AC48-9358-C24887A5D885}"/>
              </a:ext>
            </a:extLst>
          </p:cNvPr>
          <p:cNvSpPr txBox="1"/>
          <p:nvPr/>
        </p:nvSpPr>
        <p:spPr>
          <a:xfrm>
            <a:off x="838440" y="445677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frequency</a:t>
            </a:r>
          </a:p>
        </p:txBody>
      </p:sp>
      <p:sp>
        <p:nvSpPr>
          <p:cNvPr id="81" name="Left Bracket 80">
            <a:extLst>
              <a:ext uri="{FF2B5EF4-FFF2-40B4-BE49-F238E27FC236}">
                <a16:creationId xmlns:a16="http://schemas.microsoft.com/office/drawing/2014/main" id="{14323BC5-FC5A-5343-99F5-A4096A823421}"/>
              </a:ext>
            </a:extLst>
          </p:cNvPr>
          <p:cNvSpPr/>
          <p:nvPr/>
        </p:nvSpPr>
        <p:spPr>
          <a:xfrm rot="16200000">
            <a:off x="4150472" y="2250445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Left Bracket 82">
            <a:extLst>
              <a:ext uri="{FF2B5EF4-FFF2-40B4-BE49-F238E27FC236}">
                <a16:creationId xmlns:a16="http://schemas.microsoft.com/office/drawing/2014/main" id="{DB1F077E-BC0B-3543-B6ED-95F60D6BD833}"/>
              </a:ext>
            </a:extLst>
          </p:cNvPr>
          <p:cNvSpPr/>
          <p:nvPr/>
        </p:nvSpPr>
        <p:spPr>
          <a:xfrm rot="16200000">
            <a:off x="4087844" y="4193751"/>
            <a:ext cx="175176" cy="644374"/>
          </a:xfrm>
          <a:prstGeom prst="leftBracket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DE40473-CF0B-CA41-9E13-2DEC2CB87A32}"/>
              </a:ext>
            </a:extLst>
          </p:cNvPr>
          <p:cNvSpPr txBox="1"/>
          <p:nvPr/>
        </p:nvSpPr>
        <p:spPr>
          <a:xfrm>
            <a:off x="6969947" y="4449637"/>
            <a:ext cx="1560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024307488"/>
      </p:ext>
    </p:extLst>
  </p:cSld>
  <p:clrMapOvr>
    <a:masterClrMapping/>
  </p:clrMapOvr>
</p:sld>
</file>

<file path=ppt/theme/theme1.xml><?xml version="1.0" encoding="utf-8"?>
<a:theme xmlns:a="http://schemas.openxmlformats.org/drawingml/2006/main" name="Virtual Campaign by Slidesgo">
  <a:themeElements>
    <a:clrScheme name="Simple Light">
      <a:dk1>
        <a:srgbClr val="00004D"/>
      </a:dk1>
      <a:lt1>
        <a:srgbClr val="FFFFFF"/>
      </a:lt1>
      <a:dk2>
        <a:srgbClr val="FFEFE1"/>
      </a:dk2>
      <a:lt2>
        <a:srgbClr val="FFEFE1"/>
      </a:lt2>
      <a:accent1>
        <a:srgbClr val="FAEA00"/>
      </a:accent1>
      <a:accent2>
        <a:srgbClr val="00B181"/>
      </a:accent2>
      <a:accent3>
        <a:srgbClr val="00004D"/>
      </a:accent3>
      <a:accent4>
        <a:srgbClr val="00B9FF"/>
      </a:accent4>
      <a:accent5>
        <a:srgbClr val="FF7AA1"/>
      </a:accent5>
      <a:accent6>
        <a:srgbClr val="FF6A00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9203</TotalTime>
  <Words>967</Words>
  <Application>Microsoft Macintosh PowerPoint</Application>
  <PresentationFormat>On-screen Show (16:9)</PresentationFormat>
  <Paragraphs>119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Concert One</vt:lpstr>
      <vt:lpstr>Baloo 2</vt:lpstr>
      <vt:lpstr>Teko</vt:lpstr>
      <vt:lpstr>Virtual Campaign by Slidesgo</vt:lpstr>
      <vt:lpstr>MATLAB </vt:lpstr>
      <vt:lpstr>Simulating Data</vt:lpstr>
      <vt:lpstr>Data Smoothing</vt:lpstr>
      <vt:lpstr>Normalizing data</vt:lpstr>
      <vt:lpstr>Normalizing data</vt:lpstr>
      <vt:lpstr>Data Interpolation</vt:lpstr>
      <vt:lpstr>Spectral analysis</vt:lpstr>
      <vt:lpstr>Fourier Transform</vt:lpstr>
      <vt:lpstr>Fourier Transform</vt:lpstr>
      <vt:lpstr>Fourier Transform</vt:lpstr>
      <vt:lpstr>Fourier Transform</vt:lpstr>
      <vt:lpstr>Filtering</vt:lpstr>
      <vt:lpstr>Filtering</vt:lpstr>
      <vt:lpstr>Filtering</vt:lpstr>
      <vt:lpstr>Filtering</vt:lpstr>
      <vt:lpstr>Filtering</vt:lpstr>
      <vt:lpstr>Filtering</vt:lpstr>
      <vt:lpstr>Filtering</vt:lpstr>
      <vt:lpstr>Filtering</vt:lpstr>
      <vt:lpstr>Spectral analysis cont</vt:lpstr>
      <vt:lpstr>Hilbert Transform</vt:lpstr>
      <vt:lpstr>Hilbert Transform</vt:lpstr>
      <vt:lpstr>Hilbert Transform</vt:lpstr>
      <vt:lpstr>Find peaks</vt:lpstr>
      <vt:lpstr>Find peaks</vt:lpstr>
      <vt:lpstr>MATLAB Toolboxes</vt:lpstr>
      <vt:lpstr>MATLAB Toolboxes</vt:lpstr>
      <vt:lpstr>MATLAB Toolboxes</vt:lpstr>
      <vt:lpstr>Example Toolboxes</vt:lpstr>
      <vt:lpstr>Example Toolboxes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 </dc:title>
  <cp:lastModifiedBy>Jason Da Silva Castanheira</cp:lastModifiedBy>
  <cp:revision>28</cp:revision>
  <dcterms:modified xsi:type="dcterms:W3CDTF">2021-03-03T22:13:19Z</dcterms:modified>
</cp:coreProperties>
</file>